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0.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1.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35.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36.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427" r:id="rId2"/>
    <p:sldId id="258" r:id="rId3"/>
    <p:sldId id="4480" r:id="rId4"/>
    <p:sldId id="4501" r:id="rId5"/>
    <p:sldId id="4518" r:id="rId6"/>
    <p:sldId id="4520" r:id="rId7"/>
    <p:sldId id="4551" r:id="rId8"/>
    <p:sldId id="4529" r:id="rId9"/>
    <p:sldId id="4481" r:id="rId10"/>
    <p:sldId id="4530" r:id="rId11"/>
    <p:sldId id="4549" r:id="rId12"/>
    <p:sldId id="4548" r:id="rId13"/>
    <p:sldId id="4532" r:id="rId14"/>
    <p:sldId id="4488" r:id="rId15"/>
    <p:sldId id="4524" r:id="rId16"/>
    <p:sldId id="4493" r:id="rId17"/>
    <p:sldId id="4534" r:id="rId18"/>
    <p:sldId id="4535" r:id="rId19"/>
    <p:sldId id="4545" r:id="rId20"/>
    <p:sldId id="4491" r:id="rId21"/>
    <p:sldId id="4536" r:id="rId22"/>
    <p:sldId id="4494" r:id="rId23"/>
    <p:sldId id="4537" r:id="rId24"/>
    <p:sldId id="4538" r:id="rId25"/>
    <p:sldId id="4539" r:id="rId26"/>
    <p:sldId id="4540" r:id="rId27"/>
    <p:sldId id="4541" r:id="rId28"/>
    <p:sldId id="4542" r:id="rId29"/>
    <p:sldId id="4528" r:id="rId30"/>
    <p:sldId id="4525" r:id="rId31"/>
    <p:sldId id="4526" r:id="rId32"/>
    <p:sldId id="4527" r:id="rId33"/>
    <p:sldId id="4487" r:id="rId34"/>
    <p:sldId id="4490" r:id="rId35"/>
    <p:sldId id="4498" r:id="rId36"/>
    <p:sldId id="4489" r:id="rId37"/>
    <p:sldId id="4543" r:id="rId38"/>
    <p:sldId id="4544" r:id="rId39"/>
    <p:sldId id="4500" r:id="rId40"/>
    <p:sldId id="4550" r:id="rId41"/>
    <p:sldId id="4517" r:id="rId42"/>
    <p:sldId id="4522" r:id="rId43"/>
    <p:sldId id="4552" r:id="rId44"/>
    <p:sldId id="4553" r:id="rId45"/>
    <p:sldId id="4513" r:id="rId46"/>
    <p:sldId id="4521" r:id="rId47"/>
    <p:sldId id="4547" r:id="rId48"/>
    <p:sldId id="4546" r:id="rId49"/>
  </p:sldIdLst>
  <p:sldSz cx="12192000" cy="6858000"/>
  <p:notesSz cx="7010400" cy="92964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1B1660A-BC50-A190-3154-99417363E2E1}" name="Petit, Alain" initials="PA" userId="S::alain.petit@stm.info::52ff5eeb-5cb0-4e38-bfe8-8e7d28b70368" providerId="AD"/>
  <p188:author id="{E7A9CD1A-4DB7-9A65-1E53-A1E940D9DF3C}" name="Le Bouëdec, Mathilde" initials="ML" userId="S::Mathilde.LeBouedec@stm.info::19bf7d45-832c-4f6f-adec-95fd3127c5f4" providerId="AD"/>
  <p188:author id="{0F027239-340B-DE7D-395E-5E932B5BFA0A}" name="Fournier, Hélène" initials="FH" userId="S::helene.fournier@stm.info::54c57bf9-93d8-4ce8-a48e-3d73bda4fd10" providerId="AD"/>
  <p188:author id="{116A32A5-AF98-13CD-5866-61968B030690}" name="Daigneault, Jade-Emilie" initials="DJE" userId="S::Jade-Emilie.Daigneault@stm.info::2210a4b2-0226-42d6-8616-25895d371112" providerId="AD"/>
  <p188:author id="{2FBBBCA5-76AB-3FA2-6D5E-D2198A24F438}" name="Dubreuil, Stéphanie" initials="DS" userId="S::Stephanie.Dubreuil.1@stm.info::c0208c6a-d385-4a0b-86f3-e969d927f9ac" providerId="AD"/>
  <p188:author id="{BF326DA6-5441-9F03-E3ED-1ACC92451D2E}" name="Tremblay-Leblond, Joëlle" initials="TJ" userId="S::joelle.tremblay-leblond.15@stm.info::b0b1f882-7ad4-4370-a2a9-198e48028711" providerId="AD"/>
  <p188:author id="{66A10FBA-1623-2B22-327B-E72130DE5F06}" name="Dubreuil, Stéphanie" initials="DS" userId="S::stephanie.dubreuil.1@stm.info::c0208c6a-d385-4a0b-86f3-e969d927f9ac" providerId="AD"/>
  <p188:author id="{9298D2C8-0D3F-18EA-7275-5C40FA814A3F}" name="Beaudry, Estelle [Cons corpo - rel. avec les partenaires]" initials="BE[cralp" userId="S::Estelle.Beaudry@stm.info::99875b1c-587c-4c7d-918b-f84a27829116" providerId="AD"/>
  <p188:author id="{E2979EDB-2206-24A4-F1B2-5107614330EF}" name="Porlier, André" initials="PA" userId="S::Andre.Porlier@stm.info::79b28b44-a6da-4451-84a9-a089a6b0819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9E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AA4093-20EE-4304-AD5B-F04F2BD817EC}" v="4" dt="2024-02-21T19:16:46.047"/>
    <p1510:client id="{2DCC3342-7F09-491B-BA14-CC6AEABFEC33}" v="1" dt="2024-02-21T18:51:59.871"/>
    <p1510:client id="{85E281ED-BF3C-4014-A929-7FE52C715AC7}" v="84" dt="2024-02-21T19:33:29.070"/>
    <p1510:client id="{8B6AEA69-2EA9-41F0-828B-0EFC8E44DE75}" v="2" dt="2024-02-21T15:33:20.822"/>
    <p1510:client id="{B09CF0DC-3454-40A7-BC99-936EB2789AE7}" v="284" dt="2024-02-21T19:14:27.643"/>
    <p1510:client id="{D9A63BA5-2D35-478B-94C4-95628F640A98}" v="464" dt="2024-02-21T15:32:12.163"/>
    <p1510:client id="{EE8B707E-E639-4D25-8C0A-C2FE4189F0B1}" v="9" dt="2024-02-21T17:10:12.475"/>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8/10/relationships/authors" Targe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 Bouëdec, Mathilde" userId="S::mathilde.lebouedec@stm.info::19bf7d45-832c-4f6f-adec-95fd3127c5f4" providerId="AD" clId="Web-{85E281ED-BF3C-4014-A929-7FE52C715AC7}"/>
    <pc:docChg chg="modSld">
      <pc:chgData name="Le Bouëdec, Mathilde" userId="S::mathilde.lebouedec@stm.info::19bf7d45-832c-4f6f-adec-95fd3127c5f4" providerId="AD" clId="Web-{85E281ED-BF3C-4014-A929-7FE52C715AC7}" dt="2024-02-21T19:33:29.070" v="68" actId="20577"/>
      <pc:docMkLst>
        <pc:docMk/>
      </pc:docMkLst>
      <pc:sldChg chg="modSp">
        <pc:chgData name="Le Bouëdec, Mathilde" userId="S::mathilde.lebouedec@stm.info::19bf7d45-832c-4f6f-adec-95fd3127c5f4" providerId="AD" clId="Web-{85E281ED-BF3C-4014-A929-7FE52C715AC7}" dt="2024-02-21T19:33:29.070" v="68" actId="20577"/>
        <pc:sldMkLst>
          <pc:docMk/>
          <pc:sldMk cId="2513877864" sldId="4525"/>
        </pc:sldMkLst>
        <pc:spChg chg="mod">
          <ac:chgData name="Le Bouëdec, Mathilde" userId="S::mathilde.lebouedec@stm.info::19bf7d45-832c-4f6f-adec-95fd3127c5f4" providerId="AD" clId="Web-{85E281ED-BF3C-4014-A929-7FE52C715AC7}" dt="2024-02-21T19:33:29.070" v="68" actId="20577"/>
          <ac:spMkLst>
            <pc:docMk/>
            <pc:sldMk cId="2513877864" sldId="4525"/>
            <ac:spMk id="8195" creationId="{00000000-0000-0000-0000-000000000000}"/>
          </ac:spMkLst>
        </pc:spChg>
      </pc:sldChg>
      <pc:sldChg chg="modSp">
        <pc:chgData name="Le Bouëdec, Mathilde" userId="S::mathilde.lebouedec@stm.info::19bf7d45-832c-4f6f-adec-95fd3127c5f4" providerId="AD" clId="Web-{85E281ED-BF3C-4014-A929-7FE52C715AC7}" dt="2024-02-21T19:29:56.644" v="41"/>
        <pc:sldMkLst>
          <pc:docMk/>
          <pc:sldMk cId="3222903823" sldId="4527"/>
        </pc:sldMkLst>
        <pc:graphicFrameChg chg="mod modGraphic">
          <ac:chgData name="Le Bouëdec, Mathilde" userId="S::mathilde.lebouedec@stm.info::19bf7d45-832c-4f6f-adec-95fd3127c5f4" providerId="AD" clId="Web-{85E281ED-BF3C-4014-A929-7FE52C715AC7}" dt="2024-02-21T19:29:56.644" v="41"/>
          <ac:graphicFrameMkLst>
            <pc:docMk/>
            <pc:sldMk cId="3222903823" sldId="4527"/>
            <ac:graphicFrameMk id="5" creationId="{53D57A60-A7E1-C161-390E-A23A34481B5A}"/>
          </ac:graphicFrameMkLst>
        </pc:graphicFrameChg>
      </pc:sldChg>
      <pc:sldChg chg="modSp">
        <pc:chgData name="Le Bouëdec, Mathilde" userId="S::mathilde.lebouedec@stm.info::19bf7d45-832c-4f6f-adec-95fd3127c5f4" providerId="AD" clId="Web-{85E281ED-BF3C-4014-A929-7FE52C715AC7}" dt="2024-02-21T19:33:12.507" v="65" actId="20577"/>
        <pc:sldMkLst>
          <pc:docMk/>
          <pc:sldMk cId="1912168545" sldId="4528"/>
        </pc:sldMkLst>
        <pc:spChg chg="mod">
          <ac:chgData name="Le Bouëdec, Mathilde" userId="S::mathilde.lebouedec@stm.info::19bf7d45-832c-4f6f-adec-95fd3127c5f4" providerId="AD" clId="Web-{85E281ED-BF3C-4014-A929-7FE52C715AC7}" dt="2024-02-21T19:33:12.507" v="65" actId="20577"/>
          <ac:spMkLst>
            <pc:docMk/>
            <pc:sldMk cId="1912168545" sldId="4528"/>
            <ac:spMk id="3" creationId="{606F8ED5-33AD-885E-331A-E0753E068166}"/>
          </ac:spMkLst>
        </pc:spChg>
      </pc:sldChg>
      <pc:sldChg chg="modSp">
        <pc:chgData name="Le Bouëdec, Mathilde" userId="S::mathilde.lebouedec@stm.info::19bf7d45-832c-4f6f-adec-95fd3127c5f4" providerId="AD" clId="Web-{85E281ED-BF3C-4014-A929-7FE52C715AC7}" dt="2024-02-21T19:28:41.283" v="3" actId="20577"/>
        <pc:sldMkLst>
          <pc:docMk/>
          <pc:sldMk cId="1640909449" sldId="4534"/>
        </pc:sldMkLst>
        <pc:spChg chg="mod">
          <ac:chgData name="Le Bouëdec, Mathilde" userId="S::mathilde.lebouedec@stm.info::19bf7d45-832c-4f6f-adec-95fd3127c5f4" providerId="AD" clId="Web-{85E281ED-BF3C-4014-A929-7FE52C715AC7}" dt="2024-02-21T19:28:41.283" v="3" actId="20577"/>
          <ac:spMkLst>
            <pc:docMk/>
            <pc:sldMk cId="1640909449" sldId="4534"/>
            <ac:spMk id="47" creationId="{0E722CC5-288B-9F42-B458-4C373A681088}"/>
          </ac:spMkLst>
        </pc:spChg>
      </pc:sldChg>
    </pc:docChg>
  </pc:docChgLst>
  <pc:docChgLst>
    <pc:chgData name="Beaudry, Estelle [Cons corpo - rel. avec les partenaires]" userId="S::estelle.beaudry@stm.info::99875b1c-587c-4c7d-918b-f84a27829116" providerId="AD" clId="Web-{D77B3B4C-F2A8-480B-9C5E-3ED381844FE4}"/>
    <pc:docChg chg="sldOrd">
      <pc:chgData name="Beaudry, Estelle [Cons corpo - rel. avec les partenaires]" userId="S::estelle.beaudry@stm.info::99875b1c-587c-4c7d-918b-f84a27829116" providerId="AD" clId="Web-{D77B3B4C-F2A8-480B-9C5E-3ED381844FE4}" dt="2024-02-19T19:48:09.215" v="0"/>
      <pc:docMkLst>
        <pc:docMk/>
      </pc:docMkLst>
      <pc:sldChg chg="ord">
        <pc:chgData name="Beaudry, Estelle [Cons corpo - rel. avec les partenaires]" userId="S::estelle.beaudry@stm.info::99875b1c-587c-4c7d-918b-f84a27829116" providerId="AD" clId="Web-{D77B3B4C-F2A8-480B-9C5E-3ED381844FE4}" dt="2024-02-19T19:48:09.215" v="0"/>
        <pc:sldMkLst>
          <pc:docMk/>
          <pc:sldMk cId="3748522191" sldId="4480"/>
        </pc:sldMkLst>
      </pc:sldChg>
    </pc:docChg>
  </pc:docChgLst>
  <pc:docChgLst>
    <pc:chgData name="Daigneault, Jade-Emilie" userId="2210a4b2-0226-42d6-8616-25895d371112" providerId="ADAL" clId="{B09CF0DC-3454-40A7-BC99-936EB2789AE7}"/>
    <pc:docChg chg="custSel addSld modSld sldOrd">
      <pc:chgData name="Daigneault, Jade-Emilie" userId="2210a4b2-0226-42d6-8616-25895d371112" providerId="ADAL" clId="{B09CF0DC-3454-40A7-BC99-936EB2789AE7}" dt="2024-02-21T19:14:27.643" v="511" actId="20577"/>
      <pc:docMkLst>
        <pc:docMk/>
      </pc:docMkLst>
      <pc:sldChg chg="ord">
        <pc:chgData name="Daigneault, Jade-Emilie" userId="2210a4b2-0226-42d6-8616-25895d371112" providerId="ADAL" clId="{B09CF0DC-3454-40A7-BC99-936EB2789AE7}" dt="2024-02-21T16:19:53.866" v="2"/>
        <pc:sldMkLst>
          <pc:docMk/>
          <pc:sldMk cId="1165772952" sldId="4501"/>
        </pc:sldMkLst>
      </pc:sldChg>
      <pc:sldChg chg="modSp mod">
        <pc:chgData name="Daigneault, Jade-Emilie" userId="2210a4b2-0226-42d6-8616-25895d371112" providerId="ADAL" clId="{B09CF0DC-3454-40A7-BC99-936EB2789AE7}" dt="2024-02-21T16:23:45.497" v="99" actId="20577"/>
        <pc:sldMkLst>
          <pc:docMk/>
          <pc:sldMk cId="1087836099" sldId="4522"/>
        </pc:sldMkLst>
        <pc:spChg chg="mod">
          <ac:chgData name="Daigneault, Jade-Emilie" userId="2210a4b2-0226-42d6-8616-25895d371112" providerId="ADAL" clId="{B09CF0DC-3454-40A7-BC99-936EB2789AE7}" dt="2024-02-21T16:23:45.497" v="99" actId="20577"/>
          <ac:spMkLst>
            <pc:docMk/>
            <pc:sldMk cId="1087836099" sldId="4522"/>
            <ac:spMk id="8" creationId="{1215C9ED-9215-4D1C-448C-A388441436F4}"/>
          </ac:spMkLst>
        </pc:spChg>
      </pc:sldChg>
      <pc:sldChg chg="delSp mod">
        <pc:chgData name="Daigneault, Jade-Emilie" userId="2210a4b2-0226-42d6-8616-25895d371112" providerId="ADAL" clId="{B09CF0DC-3454-40A7-BC99-936EB2789AE7}" dt="2024-02-21T19:07:14.512" v="385" actId="478"/>
        <pc:sldMkLst>
          <pc:docMk/>
          <pc:sldMk cId="2513877864" sldId="4525"/>
        </pc:sldMkLst>
        <pc:picChg chg="del">
          <ac:chgData name="Daigneault, Jade-Emilie" userId="2210a4b2-0226-42d6-8616-25895d371112" providerId="ADAL" clId="{B09CF0DC-3454-40A7-BC99-936EB2789AE7}" dt="2024-02-21T19:07:14.512" v="385" actId="478"/>
          <ac:picMkLst>
            <pc:docMk/>
            <pc:sldMk cId="2513877864" sldId="4525"/>
            <ac:picMk id="4" creationId="{C7695A28-4A0D-76E3-8919-C1043EBCAB2D}"/>
          </ac:picMkLst>
        </pc:picChg>
        <pc:picChg chg="del">
          <ac:chgData name="Daigneault, Jade-Emilie" userId="2210a4b2-0226-42d6-8616-25895d371112" providerId="ADAL" clId="{B09CF0DC-3454-40A7-BC99-936EB2789AE7}" dt="2024-02-21T19:07:13.822" v="384" actId="478"/>
          <ac:picMkLst>
            <pc:docMk/>
            <pc:sldMk cId="2513877864" sldId="4525"/>
            <ac:picMk id="6" creationId="{24EFEA9E-8623-C7BD-DA00-F8FA078455A8}"/>
          </ac:picMkLst>
        </pc:picChg>
      </pc:sldChg>
      <pc:sldChg chg="modSp mod">
        <pc:chgData name="Daigneault, Jade-Emilie" userId="2210a4b2-0226-42d6-8616-25895d371112" providerId="ADAL" clId="{B09CF0DC-3454-40A7-BC99-936EB2789AE7}" dt="2024-02-20T17:33:24.917" v="0" actId="14100"/>
        <pc:sldMkLst>
          <pc:docMk/>
          <pc:sldMk cId="172744401" sldId="4548"/>
        </pc:sldMkLst>
        <pc:picChg chg="mod">
          <ac:chgData name="Daigneault, Jade-Emilie" userId="2210a4b2-0226-42d6-8616-25895d371112" providerId="ADAL" clId="{B09CF0DC-3454-40A7-BC99-936EB2789AE7}" dt="2024-02-20T17:33:24.917" v="0" actId="14100"/>
          <ac:picMkLst>
            <pc:docMk/>
            <pc:sldMk cId="172744401" sldId="4548"/>
            <ac:picMk id="5" creationId="{0C5A8AE0-CE9F-798D-6094-F552D8957191}"/>
          </ac:picMkLst>
        </pc:picChg>
      </pc:sldChg>
      <pc:sldChg chg="modSp add mod">
        <pc:chgData name="Daigneault, Jade-Emilie" userId="2210a4b2-0226-42d6-8616-25895d371112" providerId="ADAL" clId="{B09CF0DC-3454-40A7-BC99-936EB2789AE7}" dt="2024-02-21T19:09:10.279" v="387"/>
        <pc:sldMkLst>
          <pc:docMk/>
          <pc:sldMk cId="3154454772" sldId="4551"/>
        </pc:sldMkLst>
        <pc:spChg chg="mod">
          <ac:chgData name="Daigneault, Jade-Emilie" userId="2210a4b2-0226-42d6-8616-25895d371112" providerId="ADAL" clId="{B09CF0DC-3454-40A7-BC99-936EB2789AE7}" dt="2024-02-21T16:21:45.264" v="80" actId="20577"/>
          <ac:spMkLst>
            <pc:docMk/>
            <pc:sldMk cId="3154454772" sldId="4551"/>
            <ac:spMk id="16" creationId="{1B9421C5-5A23-EECF-AD74-D366518AB1F4}"/>
          </ac:spMkLst>
        </pc:spChg>
        <pc:spChg chg="mod">
          <ac:chgData name="Daigneault, Jade-Emilie" userId="2210a4b2-0226-42d6-8616-25895d371112" providerId="ADAL" clId="{B09CF0DC-3454-40A7-BC99-936EB2789AE7}" dt="2024-02-21T19:09:10.279" v="387"/>
          <ac:spMkLst>
            <pc:docMk/>
            <pc:sldMk cId="3154454772" sldId="4551"/>
            <ac:spMk id="23" creationId="{A2786C50-52A5-B22F-E54A-0B76B2F3696D}"/>
          </ac:spMkLst>
        </pc:spChg>
      </pc:sldChg>
      <pc:sldChg chg="modSp add mod">
        <pc:chgData name="Daigneault, Jade-Emilie" userId="2210a4b2-0226-42d6-8616-25895d371112" providerId="ADAL" clId="{B09CF0DC-3454-40A7-BC99-936EB2789AE7}" dt="2024-02-21T16:24:12.135" v="113" actId="20577"/>
        <pc:sldMkLst>
          <pc:docMk/>
          <pc:sldMk cId="1351615052" sldId="4552"/>
        </pc:sldMkLst>
        <pc:spChg chg="mod">
          <ac:chgData name="Daigneault, Jade-Emilie" userId="2210a4b2-0226-42d6-8616-25895d371112" providerId="ADAL" clId="{B09CF0DC-3454-40A7-BC99-936EB2789AE7}" dt="2024-02-21T16:24:12.135" v="113" actId="20577"/>
          <ac:spMkLst>
            <pc:docMk/>
            <pc:sldMk cId="1351615052" sldId="4552"/>
            <ac:spMk id="8" creationId="{1215C9ED-9215-4D1C-448C-A388441436F4}"/>
          </ac:spMkLst>
        </pc:spChg>
      </pc:sldChg>
      <pc:sldChg chg="modSp add mod ord">
        <pc:chgData name="Daigneault, Jade-Emilie" userId="2210a4b2-0226-42d6-8616-25895d371112" providerId="ADAL" clId="{B09CF0DC-3454-40A7-BC99-936EB2789AE7}" dt="2024-02-21T19:14:27.643" v="511" actId="20577"/>
        <pc:sldMkLst>
          <pc:docMk/>
          <pc:sldMk cId="573676595" sldId="4553"/>
        </pc:sldMkLst>
        <pc:spChg chg="mod">
          <ac:chgData name="Daigneault, Jade-Emilie" userId="2210a4b2-0226-42d6-8616-25895d371112" providerId="ADAL" clId="{B09CF0DC-3454-40A7-BC99-936EB2789AE7}" dt="2024-02-21T17:06:03.011" v="205" actId="20577"/>
          <ac:spMkLst>
            <pc:docMk/>
            <pc:sldMk cId="573676595" sldId="4553"/>
            <ac:spMk id="6" creationId="{6EE1ADDA-F400-F342-8753-E15578A28BD8}"/>
          </ac:spMkLst>
        </pc:spChg>
        <pc:spChg chg="mod">
          <ac:chgData name="Daigneault, Jade-Emilie" userId="2210a4b2-0226-42d6-8616-25895d371112" providerId="ADAL" clId="{B09CF0DC-3454-40A7-BC99-936EB2789AE7}" dt="2024-02-21T19:14:27.643" v="511" actId="20577"/>
          <ac:spMkLst>
            <pc:docMk/>
            <pc:sldMk cId="573676595" sldId="4553"/>
            <ac:spMk id="7" creationId="{60E5CD04-B691-1345-AA0E-C790946D3609}"/>
          </ac:spMkLst>
        </pc:spChg>
      </pc:sldChg>
    </pc:docChg>
  </pc:docChgLst>
  <pc:docChgLst>
    <pc:chgData name="Fournier, Hélène" userId="S::helene.fournier@stm.info::54c57bf9-93d8-4ce8-a48e-3d73bda4fd10" providerId="AD" clId="Web-{D9A63BA5-2D35-478B-94C4-95628F640A98}"/>
    <pc:docChg chg="addSld delSld modSld">
      <pc:chgData name="Fournier, Hélène" userId="S::helene.fournier@stm.info::54c57bf9-93d8-4ce8-a48e-3d73bda4fd10" providerId="AD" clId="Web-{D9A63BA5-2D35-478B-94C4-95628F640A98}" dt="2024-02-21T15:32:12.163" v="442" actId="1076"/>
      <pc:docMkLst>
        <pc:docMk/>
      </pc:docMkLst>
      <pc:sldChg chg="addSp delSp modSp">
        <pc:chgData name="Fournier, Hélène" userId="S::helene.fournier@stm.info::54c57bf9-93d8-4ce8-a48e-3d73bda4fd10" providerId="AD" clId="Web-{D9A63BA5-2D35-478B-94C4-95628F640A98}" dt="2024-02-21T15:32:00.429" v="441" actId="20577"/>
        <pc:sldMkLst>
          <pc:docMk/>
          <pc:sldMk cId="154906527" sldId="4500"/>
        </pc:sldMkLst>
        <pc:spChg chg="del">
          <ac:chgData name="Fournier, Hélène" userId="S::helene.fournier@stm.info::54c57bf9-93d8-4ce8-a48e-3d73bda4fd10" providerId="AD" clId="Web-{D9A63BA5-2D35-478B-94C4-95628F640A98}" dt="2024-02-21T15:18:16.847" v="4"/>
          <ac:spMkLst>
            <pc:docMk/>
            <pc:sldMk cId="154906527" sldId="4500"/>
            <ac:spMk id="2" creationId="{D0FAD641-F973-34C2-DDA7-F7739107730F}"/>
          </ac:spMkLst>
        </pc:spChg>
        <pc:spChg chg="del mod">
          <ac:chgData name="Fournier, Hélène" userId="S::helene.fournier@stm.info::54c57bf9-93d8-4ce8-a48e-3d73bda4fd10" providerId="AD" clId="Web-{D9A63BA5-2D35-478B-94C4-95628F640A98}" dt="2024-02-21T15:19:04.833" v="17"/>
          <ac:spMkLst>
            <pc:docMk/>
            <pc:sldMk cId="154906527" sldId="4500"/>
            <ac:spMk id="3" creationId="{3A8D691C-0D55-6E3E-D780-FB9A37CBD4CD}"/>
          </ac:spMkLst>
        </pc:spChg>
        <pc:spChg chg="mod">
          <ac:chgData name="Fournier, Hélène" userId="S::helene.fournier@stm.info::54c57bf9-93d8-4ce8-a48e-3d73bda4fd10" providerId="AD" clId="Web-{D9A63BA5-2D35-478B-94C4-95628F640A98}" dt="2024-02-21T15:18:29.863" v="14" actId="20577"/>
          <ac:spMkLst>
            <pc:docMk/>
            <pc:sldMk cId="154906527" sldId="4500"/>
            <ac:spMk id="7" creationId="{6DAB5F72-A612-9E17-7D67-CFFBC577A149}"/>
          </ac:spMkLst>
        </pc:spChg>
        <pc:spChg chg="add mod">
          <ac:chgData name="Fournier, Hélène" userId="S::helene.fournier@stm.info::54c57bf9-93d8-4ce8-a48e-3d73bda4fd10" providerId="AD" clId="Web-{D9A63BA5-2D35-478B-94C4-95628F640A98}" dt="2024-02-21T15:32:00.429" v="441" actId="20577"/>
          <ac:spMkLst>
            <pc:docMk/>
            <pc:sldMk cId="154906527" sldId="4500"/>
            <ac:spMk id="8" creationId="{1B54237F-A7E7-A7EF-B8FE-F9971DEA0CCE}"/>
          </ac:spMkLst>
        </pc:spChg>
        <pc:picChg chg="mod">
          <ac:chgData name="Fournier, Hélène" userId="S::helene.fournier@stm.info::54c57bf9-93d8-4ce8-a48e-3d73bda4fd10" providerId="AD" clId="Web-{D9A63BA5-2D35-478B-94C4-95628F640A98}" dt="2024-02-21T15:22:44.322" v="37" actId="1076"/>
          <ac:picMkLst>
            <pc:docMk/>
            <pc:sldMk cId="154906527" sldId="4500"/>
            <ac:picMk id="12" creationId="{22515448-F103-6747-8925-EA8B695FF6CF}"/>
          </ac:picMkLst>
        </pc:picChg>
      </pc:sldChg>
      <pc:sldChg chg="addSp modSp add replId">
        <pc:chgData name="Fournier, Hélène" userId="S::helene.fournier@stm.info::54c57bf9-93d8-4ce8-a48e-3d73bda4fd10" providerId="AD" clId="Web-{D9A63BA5-2D35-478B-94C4-95628F640A98}" dt="2024-02-21T15:32:12.163" v="442" actId="1076"/>
        <pc:sldMkLst>
          <pc:docMk/>
          <pc:sldMk cId="1008053706" sldId="4550"/>
        </pc:sldMkLst>
        <pc:spChg chg="add mod">
          <ac:chgData name="Fournier, Hélène" userId="S::helene.fournier@stm.info::54c57bf9-93d8-4ce8-a48e-3d73bda4fd10" providerId="AD" clId="Web-{D9A63BA5-2D35-478B-94C4-95628F640A98}" dt="2024-02-21T15:31:32.772" v="439" actId="1076"/>
          <ac:spMkLst>
            <pc:docMk/>
            <pc:sldMk cId="1008053706" sldId="4550"/>
            <ac:spMk id="3" creationId="{94C09B65-DF5D-8CA5-EFA8-4DAA154D938F}"/>
          </ac:spMkLst>
        </pc:spChg>
        <pc:picChg chg="mod">
          <ac:chgData name="Fournier, Hélène" userId="S::helene.fournier@stm.info::54c57bf9-93d8-4ce8-a48e-3d73bda4fd10" providerId="AD" clId="Web-{D9A63BA5-2D35-478B-94C4-95628F640A98}" dt="2024-02-21T15:32:12.163" v="442" actId="1076"/>
          <ac:picMkLst>
            <pc:docMk/>
            <pc:sldMk cId="1008053706" sldId="4550"/>
            <ac:picMk id="12" creationId="{22515448-F103-6747-8925-EA8B695FF6CF}"/>
          </ac:picMkLst>
        </pc:picChg>
      </pc:sldChg>
      <pc:sldChg chg="delSp modSp add del replId">
        <pc:chgData name="Fournier, Hélène" userId="S::helene.fournier@stm.info::54c57bf9-93d8-4ce8-a48e-3d73bda4fd10" providerId="AD" clId="Web-{D9A63BA5-2D35-478B-94C4-95628F640A98}" dt="2024-02-21T15:20:58.867" v="25"/>
        <pc:sldMkLst>
          <pc:docMk/>
          <pc:sldMk cId="4127485786" sldId="4551"/>
        </pc:sldMkLst>
        <pc:spChg chg="mod">
          <ac:chgData name="Fournier, Hélène" userId="S::helene.fournier@stm.info::54c57bf9-93d8-4ce8-a48e-3d73bda4fd10" providerId="AD" clId="Web-{D9A63BA5-2D35-478B-94C4-95628F640A98}" dt="2024-02-21T15:20:23.100" v="21" actId="20577"/>
          <ac:spMkLst>
            <pc:docMk/>
            <pc:sldMk cId="4127485786" sldId="4551"/>
            <ac:spMk id="27" creationId="{F2FA7C11-6F38-A94A-B6D9-9D69629C6D88}"/>
          </ac:spMkLst>
        </pc:spChg>
        <pc:picChg chg="del">
          <ac:chgData name="Fournier, Hélène" userId="S::helene.fournier@stm.info::54c57bf9-93d8-4ce8-a48e-3d73bda4fd10" providerId="AD" clId="Web-{D9A63BA5-2D35-478B-94C4-95628F640A98}" dt="2024-02-21T15:20:25.475" v="23"/>
          <ac:picMkLst>
            <pc:docMk/>
            <pc:sldMk cId="4127485786" sldId="4551"/>
            <ac:picMk id="2" creationId="{FD8964A0-E8C6-EA47-AB10-ECFE665FC26F}"/>
          </ac:picMkLst>
        </pc:picChg>
        <pc:picChg chg="del">
          <ac:chgData name="Fournier, Hélène" userId="S::helene.fournier@stm.info::54c57bf9-93d8-4ce8-a48e-3d73bda4fd10" providerId="AD" clId="Web-{D9A63BA5-2D35-478B-94C4-95628F640A98}" dt="2024-02-21T15:20:24.600" v="22"/>
          <ac:picMkLst>
            <pc:docMk/>
            <pc:sldMk cId="4127485786" sldId="4551"/>
            <ac:picMk id="32" creationId="{709C2A54-4FF8-EC41-A98F-3A586983BE57}"/>
          </ac:picMkLst>
        </pc:picChg>
      </pc:sldChg>
    </pc:docChg>
  </pc:docChgLst>
  <pc:docChgLst>
    <pc:chgData name="Beaudry, Estelle [Cons corpo - rel. avec les partenaires]" userId="99875b1c-587c-4c7d-918b-f84a27829116" providerId="ADAL" clId="{DB074062-5D17-4074-A76E-E760B3475794}"/>
    <pc:docChg chg="modSld">
      <pc:chgData name="Beaudry, Estelle [Cons corpo - rel. avec les partenaires]" userId="99875b1c-587c-4c7d-918b-f84a27829116" providerId="ADAL" clId="{DB074062-5D17-4074-A76E-E760B3475794}" dt="2024-02-19T20:39:48.441" v="1" actId="20577"/>
      <pc:docMkLst>
        <pc:docMk/>
      </pc:docMkLst>
      <pc:sldChg chg="delCm">
        <pc:chgData name="Beaudry, Estelle [Cons corpo - rel. avec les partenaires]" userId="99875b1c-587c-4c7d-918b-f84a27829116" providerId="ADAL" clId="{DB074062-5D17-4074-A76E-E760B3475794}" dt="2024-02-19T20:37:14.259" v="0"/>
        <pc:sldMkLst>
          <pc:docMk/>
          <pc:sldMk cId="825938482" sldId="4493"/>
        </pc:sldMkLst>
        <pc:extLst>
          <p:ext xmlns:p="http://schemas.openxmlformats.org/presentationml/2006/main" uri="{D6D511B9-2390-475A-947B-AFAB55BFBCF1}">
            <pc226:cmChg xmlns:pc226="http://schemas.microsoft.com/office/powerpoint/2022/06/main/command" chg="del">
              <pc226:chgData name="Beaudry, Estelle [Cons corpo - rel. avec les partenaires]" userId="99875b1c-587c-4c7d-918b-f84a27829116" providerId="ADAL" clId="{DB074062-5D17-4074-A76E-E760B3475794}" dt="2024-02-19T20:37:14.259" v="0"/>
              <pc2:cmMkLst xmlns:pc2="http://schemas.microsoft.com/office/powerpoint/2019/9/main/command">
                <pc:docMk/>
                <pc:sldMk cId="825938482" sldId="4493"/>
                <pc2:cmMk id="{C0017DE0-55A4-4491-81E8-E6FDAF50FDE4}"/>
              </pc2:cmMkLst>
            </pc226:cmChg>
          </p:ext>
        </pc:extLst>
      </pc:sldChg>
      <pc:sldChg chg="modNotesTx">
        <pc:chgData name="Beaudry, Estelle [Cons corpo - rel. avec les partenaires]" userId="99875b1c-587c-4c7d-918b-f84a27829116" providerId="ADAL" clId="{DB074062-5D17-4074-A76E-E760B3475794}" dt="2024-02-19T20:39:48.441" v="1" actId="20577"/>
        <pc:sldMkLst>
          <pc:docMk/>
          <pc:sldMk cId="1751139263" sldId="4517"/>
        </pc:sldMkLst>
      </pc:sldChg>
    </pc:docChg>
  </pc:docChgLst>
  <pc:docChgLst>
    <pc:chgData name="Beaudry, Estelle [Cons corpo - rel. avec les partenaires]" userId="S::estelle.beaudry@stm.info::99875b1c-587c-4c7d-918b-f84a27829116" providerId="AD" clId="Web-{10F4FA58-459F-44E6-958D-820BF1E638B3}"/>
    <pc:docChg chg="addSld delSld">
      <pc:chgData name="Beaudry, Estelle [Cons corpo - rel. avec les partenaires]" userId="S::estelle.beaudry@stm.info::99875b1c-587c-4c7d-918b-f84a27829116" providerId="AD" clId="Web-{10F4FA58-459F-44E6-958D-820BF1E638B3}" dt="2024-02-20T17:48:19.049" v="2"/>
      <pc:docMkLst>
        <pc:docMk/>
      </pc:docMkLst>
      <pc:sldChg chg="add del">
        <pc:chgData name="Beaudry, Estelle [Cons corpo - rel. avec les partenaires]" userId="S::estelle.beaudry@stm.info::99875b1c-587c-4c7d-918b-f84a27829116" providerId="AD" clId="Web-{10F4FA58-459F-44E6-958D-820BF1E638B3}" dt="2024-02-20T17:48:12.299" v="1"/>
        <pc:sldMkLst>
          <pc:docMk/>
          <pc:sldMk cId="2309352912" sldId="4549"/>
        </pc:sldMkLst>
      </pc:sldChg>
      <pc:sldChg chg="add">
        <pc:chgData name="Beaudry, Estelle [Cons corpo - rel. avec les partenaires]" userId="S::estelle.beaudry@stm.info::99875b1c-587c-4c7d-918b-f84a27829116" providerId="AD" clId="Web-{10F4FA58-459F-44E6-958D-820BF1E638B3}" dt="2024-02-20T17:48:19.049" v="2"/>
        <pc:sldMkLst>
          <pc:docMk/>
          <pc:sldMk cId="3303885504" sldId="4549"/>
        </pc:sldMkLst>
      </pc:sldChg>
    </pc:docChg>
  </pc:docChgLst>
  <pc:docChgLst>
    <pc:chgData name="Fournier, Hélène" userId="S::helene.fournier@stm.info::54c57bf9-93d8-4ce8-a48e-3d73bda4fd10" providerId="AD" clId="Web-{8B6AEA69-2EA9-41F0-828B-0EFC8E44DE75}"/>
    <pc:docChg chg="modSld">
      <pc:chgData name="Fournier, Hélène" userId="S::helene.fournier@stm.info::54c57bf9-93d8-4ce8-a48e-3d73bda4fd10" providerId="AD" clId="Web-{8B6AEA69-2EA9-41F0-828B-0EFC8E44DE75}" dt="2024-02-21T15:33:20.822" v="1" actId="1076"/>
      <pc:docMkLst>
        <pc:docMk/>
      </pc:docMkLst>
      <pc:sldChg chg="modSp">
        <pc:chgData name="Fournier, Hélène" userId="S::helene.fournier@stm.info::54c57bf9-93d8-4ce8-a48e-3d73bda4fd10" providerId="AD" clId="Web-{8B6AEA69-2EA9-41F0-828B-0EFC8E44DE75}" dt="2024-02-21T15:33:20.822" v="1" actId="1076"/>
        <pc:sldMkLst>
          <pc:docMk/>
          <pc:sldMk cId="1008053706" sldId="4550"/>
        </pc:sldMkLst>
        <pc:spChg chg="mod">
          <ac:chgData name="Fournier, Hélène" userId="S::helene.fournier@stm.info::54c57bf9-93d8-4ce8-a48e-3d73bda4fd10" providerId="AD" clId="Web-{8B6AEA69-2EA9-41F0-828B-0EFC8E44DE75}" dt="2024-02-21T15:33:18.759" v="0" actId="1076"/>
          <ac:spMkLst>
            <pc:docMk/>
            <pc:sldMk cId="1008053706" sldId="4550"/>
            <ac:spMk id="3" creationId="{94C09B65-DF5D-8CA5-EFA8-4DAA154D938F}"/>
          </ac:spMkLst>
        </pc:spChg>
        <pc:picChg chg="mod">
          <ac:chgData name="Fournier, Hélène" userId="S::helene.fournier@stm.info::54c57bf9-93d8-4ce8-a48e-3d73bda4fd10" providerId="AD" clId="Web-{8B6AEA69-2EA9-41F0-828B-0EFC8E44DE75}" dt="2024-02-21T15:33:20.822" v="1" actId="1076"/>
          <ac:picMkLst>
            <pc:docMk/>
            <pc:sldMk cId="1008053706" sldId="4550"/>
            <ac:picMk id="14" creationId="{63369B47-3786-684B-8894-487233D59F3A}"/>
          </ac:picMkLst>
        </pc:picChg>
      </pc:sldChg>
    </pc:docChg>
  </pc:docChgLst>
  <pc:docChgLst>
    <pc:chgData name="Beaudry, Estelle [Cons corpo - rel. avec les partenaires]" userId="S::estelle.beaudry@stm.info::99875b1c-587c-4c7d-918b-f84a27829116" providerId="AD" clId="Web-{3F67BCF3-BF66-4A85-A458-8259185F95FF}"/>
    <pc:docChg chg="addSld sldOrd">
      <pc:chgData name="Beaudry, Estelle [Cons corpo - rel. avec les partenaires]" userId="S::estelle.beaudry@stm.info::99875b1c-587c-4c7d-918b-f84a27829116" providerId="AD" clId="Web-{3F67BCF3-BF66-4A85-A458-8259185F95FF}" dt="2024-02-20T17:31:42.179" v="1"/>
      <pc:docMkLst>
        <pc:docMk/>
      </pc:docMkLst>
      <pc:sldChg chg="add ord">
        <pc:chgData name="Beaudry, Estelle [Cons corpo - rel. avec les partenaires]" userId="S::estelle.beaudry@stm.info::99875b1c-587c-4c7d-918b-f84a27829116" providerId="AD" clId="Web-{3F67BCF3-BF66-4A85-A458-8259185F95FF}" dt="2024-02-20T17:31:42.179" v="1"/>
        <pc:sldMkLst>
          <pc:docMk/>
          <pc:sldMk cId="172744401" sldId="4548"/>
        </pc:sldMkLst>
      </pc:sldChg>
    </pc:docChg>
  </pc:docChgLst>
  <pc:docChgLst>
    <pc:chgData name="Daigneault, Jade-Emilie" userId="S::jade-emilie.daigneault@stm.info::2210a4b2-0226-42d6-8616-25895d371112" providerId="AD" clId="Web-{EE8B707E-E639-4D25-8C0A-C2FE4189F0B1}"/>
    <pc:docChg chg="mod modSld modMainMaster">
      <pc:chgData name="Daigneault, Jade-Emilie" userId="S::jade-emilie.daigneault@stm.info::2210a4b2-0226-42d6-8616-25895d371112" providerId="AD" clId="Web-{EE8B707E-E639-4D25-8C0A-C2FE4189F0B1}" dt="2024-02-21T17:10:12.475" v="8"/>
      <pc:docMkLst>
        <pc:docMk/>
      </pc:docMkLst>
      <pc:sldChg chg="addSp modSp">
        <pc:chgData name="Daigneault, Jade-Emilie" userId="S::jade-emilie.daigneault@stm.info::2210a4b2-0226-42d6-8616-25895d371112" providerId="AD" clId="Web-{EE8B707E-E639-4D25-8C0A-C2FE4189F0B1}" dt="2024-02-21T17:10:09.897" v="6"/>
        <pc:sldMkLst>
          <pc:docMk/>
          <pc:sldMk cId="3460177651" sldId="258"/>
        </pc:sldMkLst>
        <pc:spChg chg="add mod">
          <ac:chgData name="Daigneault, Jade-Emilie" userId="S::jade-emilie.daigneault@stm.info::2210a4b2-0226-42d6-8616-25895d371112" providerId="AD" clId="Web-{EE8B707E-E639-4D25-8C0A-C2FE4189F0B1}" dt="2024-02-21T17:10:09.897" v="6"/>
          <ac:spMkLst>
            <pc:docMk/>
            <pc:sldMk cId="3460177651" sldId="258"/>
            <ac:spMk id="4" creationId="{74366510-4429-93AE-2E89-645168DC4A11}"/>
          </ac:spMkLst>
        </pc:spChg>
      </pc:sldChg>
      <pc:sldChg chg="addSp modSp">
        <pc:chgData name="Daigneault, Jade-Emilie" userId="S::jade-emilie.daigneault@stm.info::2210a4b2-0226-42d6-8616-25895d371112" providerId="AD" clId="Web-{EE8B707E-E639-4D25-8C0A-C2FE4189F0B1}" dt="2024-02-21T17:09:29.256" v="2"/>
        <pc:sldMkLst>
          <pc:docMk/>
          <pc:sldMk cId="2103010450" sldId="427"/>
        </pc:sldMkLst>
        <pc:spChg chg="add mod">
          <ac:chgData name="Daigneault, Jade-Emilie" userId="S::jade-emilie.daigneault@stm.info::2210a4b2-0226-42d6-8616-25895d371112" providerId="AD" clId="Web-{EE8B707E-E639-4D25-8C0A-C2FE4189F0B1}" dt="2024-02-21T17:09:29.256" v="2"/>
          <ac:spMkLst>
            <pc:docMk/>
            <pc:sldMk cId="2103010450" sldId="427"/>
            <ac:spMk id="2" creationId="{4BB529CB-1589-EBF9-E500-BC22FDA3C6C2}"/>
          </ac:spMkLst>
        </pc:spChg>
      </pc:sldChg>
      <pc:sldChg chg="addSp modSp">
        <pc:chgData name="Daigneault, Jade-Emilie" userId="S::jade-emilie.daigneault@stm.info::2210a4b2-0226-42d6-8616-25895d371112" providerId="AD" clId="Web-{EE8B707E-E639-4D25-8C0A-C2FE4189F0B1}" dt="2024-02-21T17:10:09.897" v="6"/>
        <pc:sldMkLst>
          <pc:docMk/>
          <pc:sldMk cId="3748522191" sldId="4480"/>
        </pc:sldMkLst>
        <pc:spChg chg="add mod">
          <ac:chgData name="Daigneault, Jade-Emilie" userId="S::jade-emilie.daigneault@stm.info::2210a4b2-0226-42d6-8616-25895d371112" providerId="AD" clId="Web-{EE8B707E-E639-4D25-8C0A-C2FE4189F0B1}" dt="2024-02-21T17:10:09.897" v="6"/>
          <ac:spMkLst>
            <pc:docMk/>
            <pc:sldMk cId="3748522191" sldId="4480"/>
            <ac:spMk id="2" creationId="{1995A238-570A-3A64-E7F5-4F1C19BF7E96}"/>
          </ac:spMkLst>
        </pc:spChg>
      </pc:sldChg>
      <pc:sldChg chg="addSp modSp">
        <pc:chgData name="Daigneault, Jade-Emilie" userId="S::jade-emilie.daigneault@stm.info::2210a4b2-0226-42d6-8616-25895d371112" providerId="AD" clId="Web-{EE8B707E-E639-4D25-8C0A-C2FE4189F0B1}" dt="2024-02-21T17:10:09.897" v="6"/>
        <pc:sldMkLst>
          <pc:docMk/>
          <pc:sldMk cId="3607165308" sldId="4481"/>
        </pc:sldMkLst>
        <pc:spChg chg="add mod">
          <ac:chgData name="Daigneault, Jade-Emilie" userId="S::jade-emilie.daigneault@stm.info::2210a4b2-0226-42d6-8616-25895d371112" providerId="AD" clId="Web-{EE8B707E-E639-4D25-8C0A-C2FE4189F0B1}" dt="2024-02-21T17:10:09.897" v="6"/>
          <ac:spMkLst>
            <pc:docMk/>
            <pc:sldMk cId="3607165308" sldId="4481"/>
            <ac:spMk id="2" creationId="{CF616DD5-2B7B-5508-D69F-F5BF8C3D7505}"/>
          </ac:spMkLst>
        </pc:spChg>
      </pc:sldChg>
      <pc:sldChg chg="addSp modSp">
        <pc:chgData name="Daigneault, Jade-Emilie" userId="S::jade-emilie.daigneault@stm.info::2210a4b2-0226-42d6-8616-25895d371112" providerId="AD" clId="Web-{EE8B707E-E639-4D25-8C0A-C2FE4189F0B1}" dt="2024-02-21T17:10:09.897" v="6"/>
        <pc:sldMkLst>
          <pc:docMk/>
          <pc:sldMk cId="862278014" sldId="4487"/>
        </pc:sldMkLst>
        <pc:spChg chg="add mod">
          <ac:chgData name="Daigneault, Jade-Emilie" userId="S::jade-emilie.daigneault@stm.info::2210a4b2-0226-42d6-8616-25895d371112" providerId="AD" clId="Web-{EE8B707E-E639-4D25-8C0A-C2FE4189F0B1}" dt="2024-02-21T17:10:09.897" v="6"/>
          <ac:spMkLst>
            <pc:docMk/>
            <pc:sldMk cId="862278014" sldId="4487"/>
            <ac:spMk id="2" creationId="{1D19377E-1E99-93AC-A79A-DD5F25EECFA8}"/>
          </ac:spMkLst>
        </pc:spChg>
      </pc:sldChg>
      <pc:sldChg chg="addSp modSp">
        <pc:chgData name="Daigneault, Jade-Emilie" userId="S::jade-emilie.daigneault@stm.info::2210a4b2-0226-42d6-8616-25895d371112" providerId="AD" clId="Web-{EE8B707E-E639-4D25-8C0A-C2FE4189F0B1}" dt="2024-02-21T17:10:09.897" v="6"/>
        <pc:sldMkLst>
          <pc:docMk/>
          <pc:sldMk cId="997734045" sldId="4488"/>
        </pc:sldMkLst>
        <pc:spChg chg="add mod">
          <ac:chgData name="Daigneault, Jade-Emilie" userId="S::jade-emilie.daigneault@stm.info::2210a4b2-0226-42d6-8616-25895d371112" providerId="AD" clId="Web-{EE8B707E-E639-4D25-8C0A-C2FE4189F0B1}" dt="2024-02-21T17:10:09.897" v="6"/>
          <ac:spMkLst>
            <pc:docMk/>
            <pc:sldMk cId="997734045" sldId="4488"/>
            <ac:spMk id="2" creationId="{1FDE4AC3-9E06-C154-88FD-36C9357EF59B}"/>
          </ac:spMkLst>
        </pc:spChg>
      </pc:sldChg>
      <pc:sldChg chg="addSp modSp">
        <pc:chgData name="Daigneault, Jade-Emilie" userId="S::jade-emilie.daigneault@stm.info::2210a4b2-0226-42d6-8616-25895d371112" providerId="AD" clId="Web-{EE8B707E-E639-4D25-8C0A-C2FE4189F0B1}" dt="2024-02-21T17:10:09.897" v="6"/>
        <pc:sldMkLst>
          <pc:docMk/>
          <pc:sldMk cId="2210567001" sldId="4489"/>
        </pc:sldMkLst>
        <pc:spChg chg="add mod">
          <ac:chgData name="Daigneault, Jade-Emilie" userId="S::jade-emilie.daigneault@stm.info::2210a4b2-0226-42d6-8616-25895d371112" providerId="AD" clId="Web-{EE8B707E-E639-4D25-8C0A-C2FE4189F0B1}" dt="2024-02-21T17:10:09.897" v="6"/>
          <ac:spMkLst>
            <pc:docMk/>
            <pc:sldMk cId="2210567001" sldId="4489"/>
            <ac:spMk id="3" creationId="{CC2ED208-AB98-D347-E8C1-FD0042E88074}"/>
          </ac:spMkLst>
        </pc:spChg>
      </pc:sldChg>
      <pc:sldChg chg="addSp modSp">
        <pc:chgData name="Daigneault, Jade-Emilie" userId="S::jade-emilie.daigneault@stm.info::2210a4b2-0226-42d6-8616-25895d371112" providerId="AD" clId="Web-{EE8B707E-E639-4D25-8C0A-C2FE4189F0B1}" dt="2024-02-21T17:10:09.897" v="6"/>
        <pc:sldMkLst>
          <pc:docMk/>
          <pc:sldMk cId="1403729539" sldId="4490"/>
        </pc:sldMkLst>
        <pc:spChg chg="add mod">
          <ac:chgData name="Daigneault, Jade-Emilie" userId="S::jade-emilie.daigneault@stm.info::2210a4b2-0226-42d6-8616-25895d371112" providerId="AD" clId="Web-{EE8B707E-E639-4D25-8C0A-C2FE4189F0B1}" dt="2024-02-21T17:10:09.897" v="6"/>
          <ac:spMkLst>
            <pc:docMk/>
            <pc:sldMk cId="1403729539" sldId="4490"/>
            <ac:spMk id="2" creationId="{04A2D171-DB9B-22F3-B9DD-88A64308F166}"/>
          </ac:spMkLst>
        </pc:spChg>
      </pc:sldChg>
      <pc:sldChg chg="addSp modSp">
        <pc:chgData name="Daigneault, Jade-Emilie" userId="S::jade-emilie.daigneault@stm.info::2210a4b2-0226-42d6-8616-25895d371112" providerId="AD" clId="Web-{EE8B707E-E639-4D25-8C0A-C2FE4189F0B1}" dt="2024-02-21T17:10:09.897" v="6"/>
        <pc:sldMkLst>
          <pc:docMk/>
          <pc:sldMk cId="2038108176" sldId="4491"/>
        </pc:sldMkLst>
        <pc:spChg chg="add mod">
          <ac:chgData name="Daigneault, Jade-Emilie" userId="S::jade-emilie.daigneault@stm.info::2210a4b2-0226-42d6-8616-25895d371112" providerId="AD" clId="Web-{EE8B707E-E639-4D25-8C0A-C2FE4189F0B1}" dt="2024-02-21T17:10:09.897" v="6"/>
          <ac:spMkLst>
            <pc:docMk/>
            <pc:sldMk cId="2038108176" sldId="4491"/>
            <ac:spMk id="6" creationId="{3E47B67D-5A3E-E87D-40EF-8EFC8634377C}"/>
          </ac:spMkLst>
        </pc:spChg>
      </pc:sldChg>
      <pc:sldChg chg="addSp modSp">
        <pc:chgData name="Daigneault, Jade-Emilie" userId="S::jade-emilie.daigneault@stm.info::2210a4b2-0226-42d6-8616-25895d371112" providerId="AD" clId="Web-{EE8B707E-E639-4D25-8C0A-C2FE4189F0B1}" dt="2024-02-21T17:10:09.897" v="6"/>
        <pc:sldMkLst>
          <pc:docMk/>
          <pc:sldMk cId="825938482" sldId="4493"/>
        </pc:sldMkLst>
        <pc:spChg chg="add mod">
          <ac:chgData name="Daigneault, Jade-Emilie" userId="S::jade-emilie.daigneault@stm.info::2210a4b2-0226-42d6-8616-25895d371112" providerId="AD" clId="Web-{EE8B707E-E639-4D25-8C0A-C2FE4189F0B1}" dt="2024-02-21T17:10:09.897" v="6"/>
          <ac:spMkLst>
            <pc:docMk/>
            <pc:sldMk cId="825938482" sldId="4493"/>
            <ac:spMk id="2" creationId="{8964C66D-6209-062E-68E1-8CF09F93572F}"/>
          </ac:spMkLst>
        </pc:spChg>
      </pc:sldChg>
      <pc:sldChg chg="addSp modSp">
        <pc:chgData name="Daigneault, Jade-Emilie" userId="S::jade-emilie.daigneault@stm.info::2210a4b2-0226-42d6-8616-25895d371112" providerId="AD" clId="Web-{EE8B707E-E639-4D25-8C0A-C2FE4189F0B1}" dt="2024-02-21T17:10:09.897" v="6"/>
        <pc:sldMkLst>
          <pc:docMk/>
          <pc:sldMk cId="1492860126" sldId="4494"/>
        </pc:sldMkLst>
        <pc:spChg chg="add mod">
          <ac:chgData name="Daigneault, Jade-Emilie" userId="S::jade-emilie.daigneault@stm.info::2210a4b2-0226-42d6-8616-25895d371112" providerId="AD" clId="Web-{EE8B707E-E639-4D25-8C0A-C2FE4189F0B1}" dt="2024-02-21T17:10:09.897" v="6"/>
          <ac:spMkLst>
            <pc:docMk/>
            <pc:sldMk cId="1492860126" sldId="4494"/>
            <ac:spMk id="2" creationId="{0B66D5D8-1FEA-C770-3DE2-A490D3A3F030}"/>
          </ac:spMkLst>
        </pc:spChg>
      </pc:sldChg>
      <pc:sldChg chg="addSp modSp">
        <pc:chgData name="Daigneault, Jade-Emilie" userId="S::jade-emilie.daigneault@stm.info::2210a4b2-0226-42d6-8616-25895d371112" providerId="AD" clId="Web-{EE8B707E-E639-4D25-8C0A-C2FE4189F0B1}" dt="2024-02-21T17:10:09.897" v="6"/>
        <pc:sldMkLst>
          <pc:docMk/>
          <pc:sldMk cId="2699380644" sldId="4498"/>
        </pc:sldMkLst>
        <pc:spChg chg="add mod">
          <ac:chgData name="Daigneault, Jade-Emilie" userId="S::jade-emilie.daigneault@stm.info::2210a4b2-0226-42d6-8616-25895d371112" providerId="AD" clId="Web-{EE8B707E-E639-4D25-8C0A-C2FE4189F0B1}" dt="2024-02-21T17:10:09.897" v="6"/>
          <ac:spMkLst>
            <pc:docMk/>
            <pc:sldMk cId="2699380644" sldId="4498"/>
            <ac:spMk id="2" creationId="{72098654-1DB4-280B-BAA5-713B7AC233C5}"/>
          </ac:spMkLst>
        </pc:spChg>
      </pc:sldChg>
      <pc:sldChg chg="addSp modSp">
        <pc:chgData name="Daigneault, Jade-Emilie" userId="S::jade-emilie.daigneault@stm.info::2210a4b2-0226-42d6-8616-25895d371112" providerId="AD" clId="Web-{EE8B707E-E639-4D25-8C0A-C2FE4189F0B1}" dt="2024-02-21T17:10:09.897" v="6"/>
        <pc:sldMkLst>
          <pc:docMk/>
          <pc:sldMk cId="154906527" sldId="4500"/>
        </pc:sldMkLst>
        <pc:spChg chg="add mod">
          <ac:chgData name="Daigneault, Jade-Emilie" userId="S::jade-emilie.daigneault@stm.info::2210a4b2-0226-42d6-8616-25895d371112" providerId="AD" clId="Web-{EE8B707E-E639-4D25-8C0A-C2FE4189F0B1}" dt="2024-02-21T17:10:09.897" v="6"/>
          <ac:spMkLst>
            <pc:docMk/>
            <pc:sldMk cId="154906527" sldId="4500"/>
            <ac:spMk id="2" creationId="{6FC38554-A571-FA7C-E7BD-1A18B85D776A}"/>
          </ac:spMkLst>
        </pc:spChg>
      </pc:sldChg>
      <pc:sldChg chg="addSp modSp">
        <pc:chgData name="Daigneault, Jade-Emilie" userId="S::jade-emilie.daigneault@stm.info::2210a4b2-0226-42d6-8616-25895d371112" providerId="AD" clId="Web-{EE8B707E-E639-4D25-8C0A-C2FE4189F0B1}" dt="2024-02-21T17:10:09.897" v="6"/>
        <pc:sldMkLst>
          <pc:docMk/>
          <pc:sldMk cId="1165772952" sldId="4501"/>
        </pc:sldMkLst>
        <pc:spChg chg="add mod">
          <ac:chgData name="Daigneault, Jade-Emilie" userId="S::jade-emilie.daigneault@stm.info::2210a4b2-0226-42d6-8616-25895d371112" providerId="AD" clId="Web-{EE8B707E-E639-4D25-8C0A-C2FE4189F0B1}" dt="2024-02-21T17:10:09.897" v="6"/>
          <ac:spMkLst>
            <pc:docMk/>
            <pc:sldMk cId="1165772952" sldId="4501"/>
            <ac:spMk id="2" creationId="{80743C01-D07C-ECA3-D8D1-A691E42CB76D}"/>
          </ac:spMkLst>
        </pc:spChg>
      </pc:sldChg>
      <pc:sldChg chg="addSp modSp">
        <pc:chgData name="Daigneault, Jade-Emilie" userId="S::jade-emilie.daigneault@stm.info::2210a4b2-0226-42d6-8616-25895d371112" providerId="AD" clId="Web-{EE8B707E-E639-4D25-8C0A-C2FE4189F0B1}" dt="2024-02-21T17:10:09.897" v="6"/>
        <pc:sldMkLst>
          <pc:docMk/>
          <pc:sldMk cId="1031247742" sldId="4513"/>
        </pc:sldMkLst>
        <pc:spChg chg="add mod">
          <ac:chgData name="Daigneault, Jade-Emilie" userId="S::jade-emilie.daigneault@stm.info::2210a4b2-0226-42d6-8616-25895d371112" providerId="AD" clId="Web-{EE8B707E-E639-4D25-8C0A-C2FE4189F0B1}" dt="2024-02-21T17:10:09.897" v="6"/>
          <ac:spMkLst>
            <pc:docMk/>
            <pc:sldMk cId="1031247742" sldId="4513"/>
            <ac:spMk id="2" creationId="{6F6BA23D-69AA-68A6-7BA6-04C2B5706679}"/>
          </ac:spMkLst>
        </pc:spChg>
      </pc:sldChg>
      <pc:sldChg chg="addSp modSp">
        <pc:chgData name="Daigneault, Jade-Emilie" userId="S::jade-emilie.daigneault@stm.info::2210a4b2-0226-42d6-8616-25895d371112" providerId="AD" clId="Web-{EE8B707E-E639-4D25-8C0A-C2FE4189F0B1}" dt="2024-02-21T17:10:09.897" v="6"/>
        <pc:sldMkLst>
          <pc:docMk/>
          <pc:sldMk cId="1063361971" sldId="4518"/>
        </pc:sldMkLst>
        <pc:spChg chg="add mod">
          <ac:chgData name="Daigneault, Jade-Emilie" userId="S::jade-emilie.daigneault@stm.info::2210a4b2-0226-42d6-8616-25895d371112" providerId="AD" clId="Web-{EE8B707E-E639-4D25-8C0A-C2FE4189F0B1}" dt="2024-02-21T17:10:09.897" v="6"/>
          <ac:spMkLst>
            <pc:docMk/>
            <pc:sldMk cId="1063361971" sldId="4518"/>
            <ac:spMk id="2" creationId="{17D0D29E-00CF-6827-2178-A211803C9974}"/>
          </ac:spMkLst>
        </pc:spChg>
      </pc:sldChg>
      <pc:sldChg chg="addSp modSp">
        <pc:chgData name="Daigneault, Jade-Emilie" userId="S::jade-emilie.daigneault@stm.info::2210a4b2-0226-42d6-8616-25895d371112" providerId="AD" clId="Web-{EE8B707E-E639-4D25-8C0A-C2FE4189F0B1}" dt="2024-02-21T17:10:09.897" v="6"/>
        <pc:sldMkLst>
          <pc:docMk/>
          <pc:sldMk cId="3878929826" sldId="4520"/>
        </pc:sldMkLst>
        <pc:spChg chg="add mod">
          <ac:chgData name="Daigneault, Jade-Emilie" userId="S::jade-emilie.daigneault@stm.info::2210a4b2-0226-42d6-8616-25895d371112" providerId="AD" clId="Web-{EE8B707E-E639-4D25-8C0A-C2FE4189F0B1}" dt="2024-02-21T17:10:09.897" v="6"/>
          <ac:spMkLst>
            <pc:docMk/>
            <pc:sldMk cId="3878929826" sldId="4520"/>
            <ac:spMk id="2" creationId="{5470D44B-71A8-AF19-2C43-19FF814C8200}"/>
          </ac:spMkLst>
        </pc:spChg>
      </pc:sldChg>
      <pc:sldChg chg="addSp modSp">
        <pc:chgData name="Daigneault, Jade-Emilie" userId="S::jade-emilie.daigneault@stm.info::2210a4b2-0226-42d6-8616-25895d371112" providerId="AD" clId="Web-{EE8B707E-E639-4D25-8C0A-C2FE4189F0B1}" dt="2024-02-21T17:10:09.897" v="6"/>
        <pc:sldMkLst>
          <pc:docMk/>
          <pc:sldMk cId="1328821336" sldId="4524"/>
        </pc:sldMkLst>
        <pc:spChg chg="add mod">
          <ac:chgData name="Daigneault, Jade-Emilie" userId="S::jade-emilie.daigneault@stm.info::2210a4b2-0226-42d6-8616-25895d371112" providerId="AD" clId="Web-{EE8B707E-E639-4D25-8C0A-C2FE4189F0B1}" dt="2024-02-21T17:10:09.897" v="6"/>
          <ac:spMkLst>
            <pc:docMk/>
            <pc:sldMk cId="1328821336" sldId="4524"/>
            <ac:spMk id="3" creationId="{47807F75-B39C-E9C1-9D68-ADAC802C9BAC}"/>
          </ac:spMkLst>
        </pc:spChg>
      </pc:sldChg>
      <pc:sldChg chg="delCm">
        <pc:chgData name="Daigneault, Jade-Emilie" userId="S::jade-emilie.daigneault@stm.info::2210a4b2-0226-42d6-8616-25895d371112" providerId="AD" clId="Web-{EE8B707E-E639-4D25-8C0A-C2FE4189F0B1}" dt="2024-02-21T17:09:15.334" v="1"/>
        <pc:sldMkLst>
          <pc:docMk/>
          <pc:sldMk cId="3222903823" sldId="4527"/>
        </pc:sldMkLst>
        <pc:extLst>
          <p:ext xmlns:p="http://schemas.openxmlformats.org/presentationml/2006/main" uri="{D6D511B9-2390-475A-947B-AFAB55BFBCF1}">
            <pc226:cmChg xmlns:pc226="http://schemas.microsoft.com/office/powerpoint/2022/06/main/command" chg="del">
              <pc226:chgData name="Daigneault, Jade-Emilie" userId="S::jade-emilie.daigneault@stm.info::2210a4b2-0226-42d6-8616-25895d371112" providerId="AD" clId="Web-{EE8B707E-E639-4D25-8C0A-C2FE4189F0B1}" dt="2024-02-21T17:09:13.366" v="0"/>
              <pc2:cmMkLst xmlns:pc2="http://schemas.microsoft.com/office/powerpoint/2019/9/main/command">
                <pc:docMk/>
                <pc:sldMk cId="3222903823" sldId="4527"/>
                <pc2:cmMk id="{EAB93630-D662-4159-A3F3-EA82B2E41557}"/>
              </pc2:cmMkLst>
            </pc226:cmChg>
            <pc226:cmChg xmlns:pc226="http://schemas.microsoft.com/office/powerpoint/2022/06/main/command" chg="del">
              <pc226:chgData name="Daigneault, Jade-Emilie" userId="S::jade-emilie.daigneault@stm.info::2210a4b2-0226-42d6-8616-25895d371112" providerId="AD" clId="Web-{EE8B707E-E639-4D25-8C0A-C2FE4189F0B1}" dt="2024-02-21T17:09:15.334" v="1"/>
              <pc2:cmMkLst xmlns:pc2="http://schemas.microsoft.com/office/powerpoint/2019/9/main/command">
                <pc:docMk/>
                <pc:sldMk cId="3222903823" sldId="4527"/>
                <pc2:cmMk id="{AB004A80-D1D2-441C-95B4-0DEF0FE7E0A4}"/>
              </pc2:cmMkLst>
            </pc226:cmChg>
          </p:ext>
        </pc:extLst>
      </pc:sldChg>
      <pc:sldChg chg="addSp modSp">
        <pc:chgData name="Daigneault, Jade-Emilie" userId="S::jade-emilie.daigneault@stm.info::2210a4b2-0226-42d6-8616-25895d371112" providerId="AD" clId="Web-{EE8B707E-E639-4D25-8C0A-C2FE4189F0B1}" dt="2024-02-21T17:10:09.897" v="6"/>
        <pc:sldMkLst>
          <pc:docMk/>
          <pc:sldMk cId="1912168545" sldId="4528"/>
        </pc:sldMkLst>
        <pc:spChg chg="add mod">
          <ac:chgData name="Daigneault, Jade-Emilie" userId="S::jade-emilie.daigneault@stm.info::2210a4b2-0226-42d6-8616-25895d371112" providerId="AD" clId="Web-{EE8B707E-E639-4D25-8C0A-C2FE4189F0B1}" dt="2024-02-21T17:10:09.897" v="6"/>
          <ac:spMkLst>
            <pc:docMk/>
            <pc:sldMk cId="1912168545" sldId="4528"/>
            <ac:spMk id="6" creationId="{46617B4E-5DED-5036-7B02-DC027FF9EA70}"/>
          </ac:spMkLst>
        </pc:spChg>
      </pc:sldChg>
      <pc:sldChg chg="addSp modSp">
        <pc:chgData name="Daigneault, Jade-Emilie" userId="S::jade-emilie.daigneault@stm.info::2210a4b2-0226-42d6-8616-25895d371112" providerId="AD" clId="Web-{EE8B707E-E639-4D25-8C0A-C2FE4189F0B1}" dt="2024-02-21T17:10:09.897" v="6"/>
        <pc:sldMkLst>
          <pc:docMk/>
          <pc:sldMk cId="2536310824" sldId="4529"/>
        </pc:sldMkLst>
        <pc:spChg chg="add mod">
          <ac:chgData name="Daigneault, Jade-Emilie" userId="S::jade-emilie.daigneault@stm.info::2210a4b2-0226-42d6-8616-25895d371112" providerId="AD" clId="Web-{EE8B707E-E639-4D25-8C0A-C2FE4189F0B1}" dt="2024-02-21T17:10:09.897" v="6"/>
          <ac:spMkLst>
            <pc:docMk/>
            <pc:sldMk cId="2536310824" sldId="4529"/>
            <ac:spMk id="2" creationId="{7D60CA65-8E1A-C0C3-FCEC-8D769CDA91BB}"/>
          </ac:spMkLst>
        </pc:spChg>
      </pc:sldChg>
      <pc:sldChg chg="addSp modSp">
        <pc:chgData name="Daigneault, Jade-Emilie" userId="S::jade-emilie.daigneault@stm.info::2210a4b2-0226-42d6-8616-25895d371112" providerId="AD" clId="Web-{EE8B707E-E639-4D25-8C0A-C2FE4189F0B1}" dt="2024-02-21T17:10:09.897" v="6"/>
        <pc:sldMkLst>
          <pc:docMk/>
          <pc:sldMk cId="1931994339" sldId="4530"/>
        </pc:sldMkLst>
        <pc:spChg chg="add mod">
          <ac:chgData name="Daigneault, Jade-Emilie" userId="S::jade-emilie.daigneault@stm.info::2210a4b2-0226-42d6-8616-25895d371112" providerId="AD" clId="Web-{EE8B707E-E639-4D25-8C0A-C2FE4189F0B1}" dt="2024-02-21T17:10:09.897" v="6"/>
          <ac:spMkLst>
            <pc:docMk/>
            <pc:sldMk cId="1931994339" sldId="4530"/>
            <ac:spMk id="2" creationId="{8948ADF5-8E1A-46BF-E22F-BB3154346609}"/>
          </ac:spMkLst>
        </pc:spChg>
      </pc:sldChg>
      <pc:sldChg chg="addSp modSp">
        <pc:chgData name="Daigneault, Jade-Emilie" userId="S::jade-emilie.daigneault@stm.info::2210a4b2-0226-42d6-8616-25895d371112" providerId="AD" clId="Web-{EE8B707E-E639-4D25-8C0A-C2FE4189F0B1}" dt="2024-02-21T17:10:09.897" v="6"/>
        <pc:sldMkLst>
          <pc:docMk/>
          <pc:sldMk cId="1716222640" sldId="4532"/>
        </pc:sldMkLst>
        <pc:spChg chg="add mod">
          <ac:chgData name="Daigneault, Jade-Emilie" userId="S::jade-emilie.daigneault@stm.info::2210a4b2-0226-42d6-8616-25895d371112" providerId="AD" clId="Web-{EE8B707E-E639-4D25-8C0A-C2FE4189F0B1}" dt="2024-02-21T17:10:09.897" v="6"/>
          <ac:spMkLst>
            <pc:docMk/>
            <pc:sldMk cId="1716222640" sldId="4532"/>
            <ac:spMk id="2" creationId="{E7E9777A-654F-CE9E-B13B-F8B226F2EA31}"/>
          </ac:spMkLst>
        </pc:spChg>
      </pc:sldChg>
      <pc:sldChg chg="addSp modSp">
        <pc:chgData name="Daigneault, Jade-Emilie" userId="S::jade-emilie.daigneault@stm.info::2210a4b2-0226-42d6-8616-25895d371112" providerId="AD" clId="Web-{EE8B707E-E639-4D25-8C0A-C2FE4189F0B1}" dt="2024-02-21T17:10:09.897" v="6"/>
        <pc:sldMkLst>
          <pc:docMk/>
          <pc:sldMk cId="1640909449" sldId="4534"/>
        </pc:sldMkLst>
        <pc:spChg chg="add mod">
          <ac:chgData name="Daigneault, Jade-Emilie" userId="S::jade-emilie.daigneault@stm.info::2210a4b2-0226-42d6-8616-25895d371112" providerId="AD" clId="Web-{EE8B707E-E639-4D25-8C0A-C2FE4189F0B1}" dt="2024-02-21T17:10:09.897" v="6"/>
          <ac:spMkLst>
            <pc:docMk/>
            <pc:sldMk cId="1640909449" sldId="4534"/>
            <ac:spMk id="2" creationId="{45695C08-4662-970D-492F-1C4C0B2BD9E1}"/>
          </ac:spMkLst>
        </pc:spChg>
      </pc:sldChg>
      <pc:sldChg chg="addSp modSp">
        <pc:chgData name="Daigneault, Jade-Emilie" userId="S::jade-emilie.daigneault@stm.info::2210a4b2-0226-42d6-8616-25895d371112" providerId="AD" clId="Web-{EE8B707E-E639-4D25-8C0A-C2FE4189F0B1}" dt="2024-02-21T17:10:09.897" v="6"/>
        <pc:sldMkLst>
          <pc:docMk/>
          <pc:sldMk cId="1258630496" sldId="4535"/>
        </pc:sldMkLst>
        <pc:spChg chg="add mod">
          <ac:chgData name="Daigneault, Jade-Emilie" userId="S::jade-emilie.daigneault@stm.info::2210a4b2-0226-42d6-8616-25895d371112" providerId="AD" clId="Web-{EE8B707E-E639-4D25-8C0A-C2FE4189F0B1}" dt="2024-02-21T17:10:09.897" v="6"/>
          <ac:spMkLst>
            <pc:docMk/>
            <pc:sldMk cId="1258630496" sldId="4535"/>
            <ac:spMk id="2" creationId="{CE47AAD6-5728-CD8B-FB03-6A82657F211C}"/>
          </ac:spMkLst>
        </pc:spChg>
      </pc:sldChg>
      <pc:sldChg chg="addSp modSp">
        <pc:chgData name="Daigneault, Jade-Emilie" userId="S::jade-emilie.daigneault@stm.info::2210a4b2-0226-42d6-8616-25895d371112" providerId="AD" clId="Web-{EE8B707E-E639-4D25-8C0A-C2FE4189F0B1}" dt="2024-02-21T17:10:09.897" v="6"/>
        <pc:sldMkLst>
          <pc:docMk/>
          <pc:sldMk cId="53925684" sldId="4536"/>
        </pc:sldMkLst>
        <pc:spChg chg="add mod">
          <ac:chgData name="Daigneault, Jade-Emilie" userId="S::jade-emilie.daigneault@stm.info::2210a4b2-0226-42d6-8616-25895d371112" providerId="AD" clId="Web-{EE8B707E-E639-4D25-8C0A-C2FE4189F0B1}" dt="2024-02-21T17:10:09.897" v="6"/>
          <ac:spMkLst>
            <pc:docMk/>
            <pc:sldMk cId="53925684" sldId="4536"/>
            <ac:spMk id="2" creationId="{9B2A5DED-AD91-CA38-B691-23E88AE433DF}"/>
          </ac:spMkLst>
        </pc:spChg>
      </pc:sldChg>
      <pc:sldChg chg="addSp modSp">
        <pc:chgData name="Daigneault, Jade-Emilie" userId="S::jade-emilie.daigneault@stm.info::2210a4b2-0226-42d6-8616-25895d371112" providerId="AD" clId="Web-{EE8B707E-E639-4D25-8C0A-C2FE4189F0B1}" dt="2024-02-21T17:10:09.897" v="6"/>
        <pc:sldMkLst>
          <pc:docMk/>
          <pc:sldMk cId="2894414729" sldId="4538"/>
        </pc:sldMkLst>
        <pc:spChg chg="add mod">
          <ac:chgData name="Daigneault, Jade-Emilie" userId="S::jade-emilie.daigneault@stm.info::2210a4b2-0226-42d6-8616-25895d371112" providerId="AD" clId="Web-{EE8B707E-E639-4D25-8C0A-C2FE4189F0B1}" dt="2024-02-21T17:10:09.897" v="6"/>
          <ac:spMkLst>
            <pc:docMk/>
            <pc:sldMk cId="2894414729" sldId="4538"/>
            <ac:spMk id="2" creationId="{8690CA99-84F9-43CA-C513-E52ABA8F590B}"/>
          </ac:spMkLst>
        </pc:spChg>
      </pc:sldChg>
      <pc:sldChg chg="addSp modSp">
        <pc:chgData name="Daigneault, Jade-Emilie" userId="S::jade-emilie.daigneault@stm.info::2210a4b2-0226-42d6-8616-25895d371112" providerId="AD" clId="Web-{EE8B707E-E639-4D25-8C0A-C2FE4189F0B1}" dt="2024-02-21T17:10:09.897" v="6"/>
        <pc:sldMkLst>
          <pc:docMk/>
          <pc:sldMk cId="3649632367" sldId="4540"/>
        </pc:sldMkLst>
        <pc:spChg chg="add mod">
          <ac:chgData name="Daigneault, Jade-Emilie" userId="S::jade-emilie.daigneault@stm.info::2210a4b2-0226-42d6-8616-25895d371112" providerId="AD" clId="Web-{EE8B707E-E639-4D25-8C0A-C2FE4189F0B1}" dt="2024-02-21T17:10:09.897" v="6"/>
          <ac:spMkLst>
            <pc:docMk/>
            <pc:sldMk cId="3649632367" sldId="4540"/>
            <ac:spMk id="2" creationId="{7526434C-38A2-6DF6-1797-DB203CE823FD}"/>
          </ac:spMkLst>
        </pc:spChg>
      </pc:sldChg>
      <pc:sldChg chg="addSp modSp">
        <pc:chgData name="Daigneault, Jade-Emilie" userId="S::jade-emilie.daigneault@stm.info::2210a4b2-0226-42d6-8616-25895d371112" providerId="AD" clId="Web-{EE8B707E-E639-4D25-8C0A-C2FE4189F0B1}" dt="2024-02-21T17:10:09.897" v="6"/>
        <pc:sldMkLst>
          <pc:docMk/>
          <pc:sldMk cId="619707822" sldId="4541"/>
        </pc:sldMkLst>
        <pc:spChg chg="add mod">
          <ac:chgData name="Daigneault, Jade-Emilie" userId="S::jade-emilie.daigneault@stm.info::2210a4b2-0226-42d6-8616-25895d371112" providerId="AD" clId="Web-{EE8B707E-E639-4D25-8C0A-C2FE4189F0B1}" dt="2024-02-21T17:10:09.897" v="6"/>
          <ac:spMkLst>
            <pc:docMk/>
            <pc:sldMk cId="619707822" sldId="4541"/>
            <ac:spMk id="2" creationId="{BF9B6D11-5EA5-7BCA-5BB6-602D13BCA428}"/>
          </ac:spMkLst>
        </pc:spChg>
      </pc:sldChg>
      <pc:sldChg chg="addSp modSp">
        <pc:chgData name="Daigneault, Jade-Emilie" userId="S::jade-emilie.daigneault@stm.info::2210a4b2-0226-42d6-8616-25895d371112" providerId="AD" clId="Web-{EE8B707E-E639-4D25-8C0A-C2FE4189F0B1}" dt="2024-02-21T17:10:09.897" v="6"/>
        <pc:sldMkLst>
          <pc:docMk/>
          <pc:sldMk cId="2381243441" sldId="4542"/>
        </pc:sldMkLst>
        <pc:spChg chg="add mod">
          <ac:chgData name="Daigneault, Jade-Emilie" userId="S::jade-emilie.daigneault@stm.info::2210a4b2-0226-42d6-8616-25895d371112" providerId="AD" clId="Web-{EE8B707E-E639-4D25-8C0A-C2FE4189F0B1}" dt="2024-02-21T17:10:09.897" v="6"/>
          <ac:spMkLst>
            <pc:docMk/>
            <pc:sldMk cId="2381243441" sldId="4542"/>
            <ac:spMk id="2" creationId="{302A08BC-6C49-BDC3-ED90-1E3301FAA1C2}"/>
          </ac:spMkLst>
        </pc:spChg>
      </pc:sldChg>
      <pc:sldChg chg="addSp modSp">
        <pc:chgData name="Daigneault, Jade-Emilie" userId="S::jade-emilie.daigneault@stm.info::2210a4b2-0226-42d6-8616-25895d371112" providerId="AD" clId="Web-{EE8B707E-E639-4D25-8C0A-C2FE4189F0B1}" dt="2024-02-21T17:10:09.897" v="6"/>
        <pc:sldMkLst>
          <pc:docMk/>
          <pc:sldMk cId="2593246075" sldId="4543"/>
        </pc:sldMkLst>
        <pc:spChg chg="add mod">
          <ac:chgData name="Daigneault, Jade-Emilie" userId="S::jade-emilie.daigneault@stm.info::2210a4b2-0226-42d6-8616-25895d371112" providerId="AD" clId="Web-{EE8B707E-E639-4D25-8C0A-C2FE4189F0B1}" dt="2024-02-21T17:10:09.897" v="6"/>
          <ac:spMkLst>
            <pc:docMk/>
            <pc:sldMk cId="2593246075" sldId="4543"/>
            <ac:spMk id="3" creationId="{09B5124D-6CA1-6839-CAB9-FBFB8C8C6CA7}"/>
          </ac:spMkLst>
        </pc:spChg>
      </pc:sldChg>
      <pc:sldChg chg="addSp modSp">
        <pc:chgData name="Daigneault, Jade-Emilie" userId="S::jade-emilie.daigneault@stm.info::2210a4b2-0226-42d6-8616-25895d371112" providerId="AD" clId="Web-{EE8B707E-E639-4D25-8C0A-C2FE4189F0B1}" dt="2024-02-21T17:10:09.897" v="6"/>
        <pc:sldMkLst>
          <pc:docMk/>
          <pc:sldMk cId="3636971327" sldId="4544"/>
        </pc:sldMkLst>
        <pc:spChg chg="add mod">
          <ac:chgData name="Daigneault, Jade-Emilie" userId="S::jade-emilie.daigneault@stm.info::2210a4b2-0226-42d6-8616-25895d371112" providerId="AD" clId="Web-{EE8B707E-E639-4D25-8C0A-C2FE4189F0B1}" dt="2024-02-21T17:10:09.897" v="6"/>
          <ac:spMkLst>
            <pc:docMk/>
            <pc:sldMk cId="3636971327" sldId="4544"/>
            <ac:spMk id="3" creationId="{F33F5C6B-47AB-058F-23D7-61B3C7236B63}"/>
          </ac:spMkLst>
        </pc:spChg>
      </pc:sldChg>
      <pc:sldChg chg="addSp modSp">
        <pc:chgData name="Daigneault, Jade-Emilie" userId="S::jade-emilie.daigneault@stm.info::2210a4b2-0226-42d6-8616-25895d371112" providerId="AD" clId="Web-{EE8B707E-E639-4D25-8C0A-C2FE4189F0B1}" dt="2024-02-21T17:10:09.897" v="6"/>
        <pc:sldMkLst>
          <pc:docMk/>
          <pc:sldMk cId="2360936879" sldId="4545"/>
        </pc:sldMkLst>
        <pc:spChg chg="add mod">
          <ac:chgData name="Daigneault, Jade-Emilie" userId="S::jade-emilie.daigneault@stm.info::2210a4b2-0226-42d6-8616-25895d371112" providerId="AD" clId="Web-{EE8B707E-E639-4D25-8C0A-C2FE4189F0B1}" dt="2024-02-21T17:10:09.897" v="6"/>
          <ac:spMkLst>
            <pc:docMk/>
            <pc:sldMk cId="2360936879" sldId="4545"/>
            <ac:spMk id="6" creationId="{6163F874-2D10-7C05-8D7C-37FE7DF972F1}"/>
          </ac:spMkLst>
        </pc:spChg>
      </pc:sldChg>
      <pc:sldChg chg="addSp modSp">
        <pc:chgData name="Daigneault, Jade-Emilie" userId="S::jade-emilie.daigneault@stm.info::2210a4b2-0226-42d6-8616-25895d371112" providerId="AD" clId="Web-{EE8B707E-E639-4D25-8C0A-C2FE4189F0B1}" dt="2024-02-21T17:10:09.897" v="6"/>
        <pc:sldMkLst>
          <pc:docMk/>
          <pc:sldMk cId="1350115872" sldId="4546"/>
        </pc:sldMkLst>
        <pc:spChg chg="add mod">
          <ac:chgData name="Daigneault, Jade-Emilie" userId="S::jade-emilie.daigneault@stm.info::2210a4b2-0226-42d6-8616-25895d371112" providerId="AD" clId="Web-{EE8B707E-E639-4D25-8C0A-C2FE4189F0B1}" dt="2024-02-21T17:10:09.897" v="6"/>
          <ac:spMkLst>
            <pc:docMk/>
            <pc:sldMk cId="1350115872" sldId="4546"/>
            <ac:spMk id="6" creationId="{93C937AC-879C-13F8-D7CD-5A239B9CA798}"/>
          </ac:spMkLst>
        </pc:spChg>
      </pc:sldChg>
      <pc:sldChg chg="addSp modSp">
        <pc:chgData name="Daigneault, Jade-Emilie" userId="S::jade-emilie.daigneault@stm.info::2210a4b2-0226-42d6-8616-25895d371112" providerId="AD" clId="Web-{EE8B707E-E639-4D25-8C0A-C2FE4189F0B1}" dt="2024-02-21T17:10:09.897" v="6"/>
        <pc:sldMkLst>
          <pc:docMk/>
          <pc:sldMk cId="2165942531" sldId="4547"/>
        </pc:sldMkLst>
        <pc:spChg chg="add mod">
          <ac:chgData name="Daigneault, Jade-Emilie" userId="S::jade-emilie.daigneault@stm.info::2210a4b2-0226-42d6-8616-25895d371112" providerId="AD" clId="Web-{EE8B707E-E639-4D25-8C0A-C2FE4189F0B1}" dt="2024-02-21T17:10:09.897" v="6"/>
          <ac:spMkLst>
            <pc:docMk/>
            <pc:sldMk cId="2165942531" sldId="4547"/>
            <ac:spMk id="2" creationId="{10AE8B5A-804E-2459-0B00-00A7D2316017}"/>
          </ac:spMkLst>
        </pc:spChg>
      </pc:sldChg>
      <pc:sldChg chg="addSp modSp">
        <pc:chgData name="Daigneault, Jade-Emilie" userId="S::jade-emilie.daigneault@stm.info::2210a4b2-0226-42d6-8616-25895d371112" providerId="AD" clId="Web-{EE8B707E-E639-4D25-8C0A-C2FE4189F0B1}" dt="2024-02-21T17:10:09.897" v="6"/>
        <pc:sldMkLst>
          <pc:docMk/>
          <pc:sldMk cId="1008053706" sldId="4550"/>
        </pc:sldMkLst>
        <pc:spChg chg="add mod">
          <ac:chgData name="Daigneault, Jade-Emilie" userId="S::jade-emilie.daigneault@stm.info::2210a4b2-0226-42d6-8616-25895d371112" providerId="AD" clId="Web-{EE8B707E-E639-4D25-8C0A-C2FE4189F0B1}" dt="2024-02-21T17:10:09.897" v="6"/>
          <ac:spMkLst>
            <pc:docMk/>
            <pc:sldMk cId="1008053706" sldId="4550"/>
            <ac:spMk id="2" creationId="{317ECDAA-DCFD-88BC-B98F-9C1740C2DB89}"/>
          </ac:spMkLst>
        </pc:spChg>
      </pc:sldChg>
      <pc:sldChg chg="addSp modSp">
        <pc:chgData name="Daigneault, Jade-Emilie" userId="S::jade-emilie.daigneault@stm.info::2210a4b2-0226-42d6-8616-25895d371112" providerId="AD" clId="Web-{EE8B707E-E639-4D25-8C0A-C2FE4189F0B1}" dt="2024-02-21T17:10:09.897" v="6"/>
        <pc:sldMkLst>
          <pc:docMk/>
          <pc:sldMk cId="3154454772" sldId="4551"/>
        </pc:sldMkLst>
        <pc:spChg chg="add mod">
          <ac:chgData name="Daigneault, Jade-Emilie" userId="S::jade-emilie.daigneault@stm.info::2210a4b2-0226-42d6-8616-25895d371112" providerId="AD" clId="Web-{EE8B707E-E639-4D25-8C0A-C2FE4189F0B1}" dt="2024-02-21T17:10:09.897" v="6"/>
          <ac:spMkLst>
            <pc:docMk/>
            <pc:sldMk cId="3154454772" sldId="4551"/>
            <ac:spMk id="2" creationId="{1D6EDF56-F682-7C03-8946-AF79DC478C48}"/>
          </ac:spMkLst>
        </pc:spChg>
      </pc:sldChg>
      <pc:sldChg chg="addSp modSp">
        <pc:chgData name="Daigneault, Jade-Emilie" userId="S::jade-emilie.daigneault@stm.info::2210a4b2-0226-42d6-8616-25895d371112" providerId="AD" clId="Web-{EE8B707E-E639-4D25-8C0A-C2FE4189F0B1}" dt="2024-02-21T17:10:09.897" v="6"/>
        <pc:sldMkLst>
          <pc:docMk/>
          <pc:sldMk cId="573676595" sldId="4553"/>
        </pc:sldMkLst>
        <pc:spChg chg="add mod">
          <ac:chgData name="Daigneault, Jade-Emilie" userId="S::jade-emilie.daigneault@stm.info::2210a4b2-0226-42d6-8616-25895d371112" providerId="AD" clId="Web-{EE8B707E-E639-4D25-8C0A-C2FE4189F0B1}" dt="2024-02-21T17:10:09.897" v="6"/>
          <ac:spMkLst>
            <pc:docMk/>
            <pc:sldMk cId="573676595" sldId="4553"/>
            <ac:spMk id="2" creationId="{A1AB42A4-395E-7516-6279-C1B9E068A92E}"/>
          </ac:spMkLst>
        </pc:spChg>
      </pc:sldChg>
      <pc:sldMasterChg chg="mod modSldLayout">
        <pc:chgData name="Daigneault, Jade-Emilie" userId="S::jade-emilie.daigneault@stm.info::2210a4b2-0226-42d6-8616-25895d371112" providerId="AD" clId="Web-{EE8B707E-E639-4D25-8C0A-C2FE4189F0B1}" dt="2024-02-21T17:10:12.475" v="8"/>
        <pc:sldMasterMkLst>
          <pc:docMk/>
          <pc:sldMasterMk cId="896023959" sldId="2147483648"/>
        </pc:sldMasterMkLst>
        <pc:sldLayoutChg chg="mod">
          <pc:chgData name="Daigneault, Jade-Emilie" userId="S::jade-emilie.daigneault@stm.info::2210a4b2-0226-42d6-8616-25895d371112" providerId="AD" clId="Web-{EE8B707E-E639-4D25-8C0A-C2FE4189F0B1}" dt="2024-02-21T17:10:12.475" v="8"/>
          <pc:sldLayoutMkLst>
            <pc:docMk/>
            <pc:sldMasterMk cId="896023959" sldId="2147483648"/>
            <pc:sldLayoutMk cId="2524548156" sldId="2147483649"/>
          </pc:sldLayoutMkLst>
        </pc:sldLayoutChg>
        <pc:sldLayoutChg chg="mod">
          <pc:chgData name="Daigneault, Jade-Emilie" userId="S::jade-emilie.daigneault@stm.info::2210a4b2-0226-42d6-8616-25895d371112" providerId="AD" clId="Web-{EE8B707E-E639-4D25-8C0A-C2FE4189F0B1}" dt="2024-02-21T17:10:12.475" v="8"/>
          <pc:sldLayoutMkLst>
            <pc:docMk/>
            <pc:sldMasterMk cId="896023959" sldId="2147483648"/>
            <pc:sldLayoutMk cId="305756664" sldId="2147483650"/>
          </pc:sldLayoutMkLst>
        </pc:sldLayoutChg>
        <pc:sldLayoutChg chg="mod">
          <pc:chgData name="Daigneault, Jade-Emilie" userId="S::jade-emilie.daigneault@stm.info::2210a4b2-0226-42d6-8616-25895d371112" providerId="AD" clId="Web-{EE8B707E-E639-4D25-8C0A-C2FE4189F0B1}" dt="2024-02-21T17:10:12.475" v="8"/>
          <pc:sldLayoutMkLst>
            <pc:docMk/>
            <pc:sldMasterMk cId="896023959" sldId="2147483648"/>
            <pc:sldLayoutMk cId="2355593698" sldId="2147483651"/>
          </pc:sldLayoutMkLst>
        </pc:sldLayoutChg>
        <pc:sldLayoutChg chg="mod">
          <pc:chgData name="Daigneault, Jade-Emilie" userId="S::jade-emilie.daigneault@stm.info::2210a4b2-0226-42d6-8616-25895d371112" providerId="AD" clId="Web-{EE8B707E-E639-4D25-8C0A-C2FE4189F0B1}" dt="2024-02-21T17:10:12.475" v="8"/>
          <pc:sldLayoutMkLst>
            <pc:docMk/>
            <pc:sldMasterMk cId="896023959" sldId="2147483648"/>
            <pc:sldLayoutMk cId="220342982" sldId="2147483652"/>
          </pc:sldLayoutMkLst>
        </pc:sldLayoutChg>
        <pc:sldLayoutChg chg="mod">
          <pc:chgData name="Daigneault, Jade-Emilie" userId="S::jade-emilie.daigneault@stm.info::2210a4b2-0226-42d6-8616-25895d371112" providerId="AD" clId="Web-{EE8B707E-E639-4D25-8C0A-C2FE4189F0B1}" dt="2024-02-21T17:10:12.475" v="8"/>
          <pc:sldLayoutMkLst>
            <pc:docMk/>
            <pc:sldMasterMk cId="896023959" sldId="2147483648"/>
            <pc:sldLayoutMk cId="159679026" sldId="2147483653"/>
          </pc:sldLayoutMkLst>
        </pc:sldLayoutChg>
        <pc:sldLayoutChg chg="mod">
          <pc:chgData name="Daigneault, Jade-Emilie" userId="S::jade-emilie.daigneault@stm.info::2210a4b2-0226-42d6-8616-25895d371112" providerId="AD" clId="Web-{EE8B707E-E639-4D25-8C0A-C2FE4189F0B1}" dt="2024-02-21T17:10:12.475" v="8"/>
          <pc:sldLayoutMkLst>
            <pc:docMk/>
            <pc:sldMasterMk cId="896023959" sldId="2147483648"/>
            <pc:sldLayoutMk cId="793428495" sldId="2147483654"/>
          </pc:sldLayoutMkLst>
        </pc:sldLayoutChg>
        <pc:sldLayoutChg chg="mod">
          <pc:chgData name="Daigneault, Jade-Emilie" userId="S::jade-emilie.daigneault@stm.info::2210a4b2-0226-42d6-8616-25895d371112" providerId="AD" clId="Web-{EE8B707E-E639-4D25-8C0A-C2FE4189F0B1}" dt="2024-02-21T17:10:12.475" v="8"/>
          <pc:sldLayoutMkLst>
            <pc:docMk/>
            <pc:sldMasterMk cId="896023959" sldId="2147483648"/>
            <pc:sldLayoutMk cId="252846772" sldId="2147483655"/>
          </pc:sldLayoutMkLst>
        </pc:sldLayoutChg>
        <pc:sldLayoutChg chg="mod">
          <pc:chgData name="Daigneault, Jade-Emilie" userId="S::jade-emilie.daigneault@stm.info::2210a4b2-0226-42d6-8616-25895d371112" providerId="AD" clId="Web-{EE8B707E-E639-4D25-8C0A-C2FE4189F0B1}" dt="2024-02-21T17:10:12.475" v="8"/>
          <pc:sldLayoutMkLst>
            <pc:docMk/>
            <pc:sldMasterMk cId="896023959" sldId="2147483648"/>
            <pc:sldLayoutMk cId="3690699778" sldId="2147483656"/>
          </pc:sldLayoutMkLst>
        </pc:sldLayoutChg>
        <pc:sldLayoutChg chg="mod">
          <pc:chgData name="Daigneault, Jade-Emilie" userId="S::jade-emilie.daigneault@stm.info::2210a4b2-0226-42d6-8616-25895d371112" providerId="AD" clId="Web-{EE8B707E-E639-4D25-8C0A-C2FE4189F0B1}" dt="2024-02-21T17:10:12.475" v="8"/>
          <pc:sldLayoutMkLst>
            <pc:docMk/>
            <pc:sldMasterMk cId="896023959" sldId="2147483648"/>
            <pc:sldLayoutMk cId="945334886" sldId="2147483657"/>
          </pc:sldLayoutMkLst>
        </pc:sldLayoutChg>
        <pc:sldLayoutChg chg="mod">
          <pc:chgData name="Daigneault, Jade-Emilie" userId="S::jade-emilie.daigneault@stm.info::2210a4b2-0226-42d6-8616-25895d371112" providerId="AD" clId="Web-{EE8B707E-E639-4D25-8C0A-C2FE4189F0B1}" dt="2024-02-21T17:10:12.475" v="8"/>
          <pc:sldLayoutMkLst>
            <pc:docMk/>
            <pc:sldMasterMk cId="896023959" sldId="2147483648"/>
            <pc:sldLayoutMk cId="3141531597" sldId="2147483658"/>
          </pc:sldLayoutMkLst>
        </pc:sldLayoutChg>
        <pc:sldLayoutChg chg="mod">
          <pc:chgData name="Daigneault, Jade-Emilie" userId="S::jade-emilie.daigneault@stm.info::2210a4b2-0226-42d6-8616-25895d371112" providerId="AD" clId="Web-{EE8B707E-E639-4D25-8C0A-C2FE4189F0B1}" dt="2024-02-21T17:10:12.475" v="8"/>
          <pc:sldLayoutMkLst>
            <pc:docMk/>
            <pc:sldMasterMk cId="896023959" sldId="2147483648"/>
            <pc:sldLayoutMk cId="3895923517" sldId="2147483659"/>
          </pc:sldLayoutMkLst>
        </pc:sldLayoutChg>
        <pc:sldLayoutChg chg="mod">
          <pc:chgData name="Daigneault, Jade-Emilie" userId="S::jade-emilie.daigneault@stm.info::2210a4b2-0226-42d6-8616-25895d371112" providerId="AD" clId="Web-{EE8B707E-E639-4D25-8C0A-C2FE4189F0B1}" dt="2024-02-21T17:10:12.475" v="8"/>
          <pc:sldLayoutMkLst>
            <pc:docMk/>
            <pc:sldMasterMk cId="896023959" sldId="2147483648"/>
            <pc:sldLayoutMk cId="3767544133" sldId="2147483701"/>
          </pc:sldLayoutMkLst>
        </pc:sldLayoutChg>
        <pc:sldLayoutChg chg="mod">
          <pc:chgData name="Daigneault, Jade-Emilie" userId="S::jade-emilie.daigneault@stm.info::2210a4b2-0226-42d6-8616-25895d371112" providerId="AD" clId="Web-{EE8B707E-E639-4D25-8C0A-C2FE4189F0B1}" dt="2024-02-21T17:10:12.475" v="8"/>
          <pc:sldLayoutMkLst>
            <pc:docMk/>
            <pc:sldMasterMk cId="896023959" sldId="2147483648"/>
            <pc:sldLayoutMk cId="2159962020" sldId="2147483703"/>
          </pc:sldLayoutMkLst>
        </pc:sldLayoutChg>
        <pc:sldLayoutChg chg="mod">
          <pc:chgData name="Daigneault, Jade-Emilie" userId="S::jade-emilie.daigneault@stm.info::2210a4b2-0226-42d6-8616-25895d371112" providerId="AD" clId="Web-{EE8B707E-E639-4D25-8C0A-C2FE4189F0B1}" dt="2024-02-21T17:10:12.475" v="8"/>
          <pc:sldLayoutMkLst>
            <pc:docMk/>
            <pc:sldMasterMk cId="896023959" sldId="2147483648"/>
            <pc:sldLayoutMk cId="611784783" sldId="2147483704"/>
          </pc:sldLayoutMkLst>
        </pc:sldLayoutChg>
        <pc:sldLayoutChg chg="mod">
          <pc:chgData name="Daigneault, Jade-Emilie" userId="S::jade-emilie.daigneault@stm.info::2210a4b2-0226-42d6-8616-25895d371112" providerId="AD" clId="Web-{EE8B707E-E639-4D25-8C0A-C2FE4189F0B1}" dt="2024-02-21T17:10:12.475" v="8"/>
          <pc:sldLayoutMkLst>
            <pc:docMk/>
            <pc:sldMasterMk cId="896023959" sldId="2147483648"/>
            <pc:sldLayoutMk cId="3406851241" sldId="2147483705"/>
          </pc:sldLayoutMkLst>
        </pc:sldLayoutChg>
        <pc:sldLayoutChg chg="mod">
          <pc:chgData name="Daigneault, Jade-Emilie" userId="S::jade-emilie.daigneault@stm.info::2210a4b2-0226-42d6-8616-25895d371112" providerId="AD" clId="Web-{EE8B707E-E639-4D25-8C0A-C2FE4189F0B1}" dt="2024-02-21T17:10:12.475" v="8"/>
          <pc:sldLayoutMkLst>
            <pc:docMk/>
            <pc:sldMasterMk cId="896023959" sldId="2147483648"/>
            <pc:sldLayoutMk cId="931831567" sldId="2147483706"/>
          </pc:sldLayoutMkLst>
        </pc:sldLayoutChg>
      </pc:sldMasterChg>
    </pc:docChg>
  </pc:docChgLst>
  <pc:docChgLst>
    <pc:chgData name="Fournier, Hélène" userId="54c57bf9-93d8-4ce8-a48e-3d73bda4fd10" providerId="ADAL" clId="{2DCC3342-7F09-491B-BA14-CC6AEABFEC33}"/>
    <pc:docChg chg="modSld modNotesMaster">
      <pc:chgData name="Fournier, Hélène" userId="54c57bf9-93d8-4ce8-a48e-3d73bda4fd10" providerId="ADAL" clId="{2DCC3342-7F09-491B-BA14-CC6AEABFEC33}" dt="2024-02-21T18:51:59.871" v="0"/>
      <pc:docMkLst>
        <pc:docMk/>
      </pc:docMkLst>
      <pc:sldChg chg="modNotes">
        <pc:chgData name="Fournier, Hélène" userId="54c57bf9-93d8-4ce8-a48e-3d73bda4fd10" providerId="ADAL" clId="{2DCC3342-7F09-491B-BA14-CC6AEABFEC33}" dt="2024-02-21T18:51:59.871" v="0"/>
        <pc:sldMkLst>
          <pc:docMk/>
          <pc:sldMk cId="2513877864" sldId="4525"/>
        </pc:sldMkLst>
      </pc:sldChg>
      <pc:sldChg chg="modNotes">
        <pc:chgData name="Fournier, Hélène" userId="54c57bf9-93d8-4ce8-a48e-3d73bda4fd10" providerId="ADAL" clId="{2DCC3342-7F09-491B-BA14-CC6AEABFEC33}" dt="2024-02-21T18:51:59.871" v="0"/>
        <pc:sldMkLst>
          <pc:docMk/>
          <pc:sldMk cId="2215450768" sldId="4526"/>
        </pc:sldMkLst>
      </pc:sldChg>
    </pc:docChg>
  </pc:docChgLst>
  <pc:docChgLst>
    <pc:chgData name="Le Bouëdec, Mathilde" userId="S::mathilde.lebouedec@stm.info::19bf7d45-832c-4f6f-adec-95fd3127c5f4" providerId="AD" clId="Web-{57D65A6A-E5E9-490D-A755-3DB8E9EBE14C}"/>
    <pc:docChg chg="modSld">
      <pc:chgData name="Le Bouëdec, Mathilde" userId="S::mathilde.lebouedec@stm.info::19bf7d45-832c-4f6f-adec-95fd3127c5f4" providerId="AD" clId="Web-{57D65A6A-E5E9-490D-A755-3DB8E9EBE14C}" dt="2024-02-19T21:02:38.692" v="5" actId="20577"/>
      <pc:docMkLst>
        <pc:docMk/>
      </pc:docMkLst>
      <pc:sldChg chg="modSp">
        <pc:chgData name="Le Bouëdec, Mathilde" userId="S::mathilde.lebouedec@stm.info::19bf7d45-832c-4f6f-adec-95fd3127c5f4" providerId="AD" clId="Web-{57D65A6A-E5E9-490D-A755-3DB8E9EBE14C}" dt="2024-02-19T21:02:38.692" v="5" actId="20577"/>
        <pc:sldMkLst>
          <pc:docMk/>
          <pc:sldMk cId="2894414729" sldId="4538"/>
        </pc:sldMkLst>
        <pc:spChg chg="mod">
          <ac:chgData name="Le Bouëdec, Mathilde" userId="S::mathilde.lebouedec@stm.info::19bf7d45-832c-4f6f-adec-95fd3127c5f4" providerId="AD" clId="Web-{57D65A6A-E5E9-490D-A755-3DB8E9EBE14C}" dt="2024-02-19T21:02:38.692" v="5" actId="20577"/>
          <ac:spMkLst>
            <pc:docMk/>
            <pc:sldMk cId="2894414729" sldId="4538"/>
            <ac:spMk id="10" creationId="{0CFC56A0-1A62-01D2-C1E4-C814192BB405}"/>
          </ac:spMkLst>
        </pc:spChg>
      </pc:sldChg>
      <pc:sldChg chg="modSp">
        <pc:chgData name="Le Bouëdec, Mathilde" userId="S::mathilde.lebouedec@stm.info::19bf7d45-832c-4f6f-adec-95fd3127c5f4" providerId="AD" clId="Web-{57D65A6A-E5E9-490D-A755-3DB8E9EBE14C}" dt="2024-02-19T21:02:03.989" v="1" actId="20577"/>
        <pc:sldMkLst>
          <pc:docMk/>
          <pc:sldMk cId="619707822" sldId="4541"/>
        </pc:sldMkLst>
        <pc:spChg chg="mod">
          <ac:chgData name="Le Bouëdec, Mathilde" userId="S::mathilde.lebouedec@stm.info::19bf7d45-832c-4f6f-adec-95fd3127c5f4" providerId="AD" clId="Web-{57D65A6A-E5E9-490D-A755-3DB8E9EBE14C}" dt="2024-02-19T21:02:03.989" v="1" actId="20577"/>
          <ac:spMkLst>
            <pc:docMk/>
            <pc:sldMk cId="619707822" sldId="4541"/>
            <ac:spMk id="13" creationId="{22ECC008-1C61-F04A-BDB5-A3F1848C3D2B}"/>
          </ac:spMkLst>
        </pc:spChg>
        <pc:spChg chg="mod">
          <ac:chgData name="Le Bouëdec, Mathilde" userId="S::mathilde.lebouedec@stm.info::19bf7d45-832c-4f6f-adec-95fd3127c5f4" providerId="AD" clId="Web-{57D65A6A-E5E9-490D-A755-3DB8E9EBE14C}" dt="2024-02-19T21:01:56.739" v="0" actId="20577"/>
          <ac:spMkLst>
            <pc:docMk/>
            <pc:sldMk cId="619707822" sldId="4541"/>
            <ac:spMk id="26" creationId="{C117DE35-62D9-6B48-891F-4417956A834D}"/>
          </ac:spMkLst>
        </pc:spChg>
      </pc:sldChg>
    </pc:docChg>
  </pc:docChgLst>
  <pc:docChgLst>
    <pc:chgData name="Daigneault, Jade-Emilie" userId="S::jade-emilie.daigneault@stm.info::2210a4b2-0226-42d6-8616-25895d371112" providerId="AD" clId="Web-{FAF78E16-B945-4082-8EB2-00A2FFBB23C3}"/>
    <pc:docChg chg="modSld">
      <pc:chgData name="Daigneault, Jade-Emilie" userId="S::jade-emilie.daigneault@stm.info::2210a4b2-0226-42d6-8616-25895d371112" providerId="AD" clId="Web-{FAF78E16-B945-4082-8EB2-00A2FFBB23C3}" dt="2024-02-20T17:55:24.768" v="44" actId="1076"/>
      <pc:docMkLst>
        <pc:docMk/>
      </pc:docMkLst>
      <pc:sldChg chg="modSp">
        <pc:chgData name="Daigneault, Jade-Emilie" userId="S::jade-emilie.daigneault@stm.info::2210a4b2-0226-42d6-8616-25895d371112" providerId="AD" clId="Web-{FAF78E16-B945-4082-8EB2-00A2FFBB23C3}" dt="2024-02-20T17:55:24.768" v="44" actId="1076"/>
        <pc:sldMkLst>
          <pc:docMk/>
          <pc:sldMk cId="3303885504" sldId="4549"/>
        </pc:sldMkLst>
        <pc:spChg chg="mod">
          <ac:chgData name="Daigneault, Jade-Emilie" userId="S::jade-emilie.daigneault@stm.info::2210a4b2-0226-42d6-8616-25895d371112" providerId="AD" clId="Web-{FAF78E16-B945-4082-8EB2-00A2FFBB23C3}" dt="2024-02-20T17:55:24.768" v="44" actId="1076"/>
          <ac:spMkLst>
            <pc:docMk/>
            <pc:sldMk cId="3303885504" sldId="4549"/>
            <ac:spMk id="4" creationId="{442AC7A9-53BF-C191-17E2-45A7D10FB094}"/>
          </ac:spMkLst>
        </pc:spChg>
        <pc:picChg chg="mod modCrop">
          <ac:chgData name="Daigneault, Jade-Emilie" userId="S::jade-emilie.daigneault@stm.info::2210a4b2-0226-42d6-8616-25895d371112" providerId="AD" clId="Web-{FAF78E16-B945-4082-8EB2-00A2FFBB23C3}" dt="2024-02-20T17:55:12.846" v="41" actId="1076"/>
          <ac:picMkLst>
            <pc:docMk/>
            <pc:sldMk cId="3303885504" sldId="4549"/>
            <ac:picMk id="2" creationId="{27F43394-6710-6DF5-3095-F9E57FAFA57D}"/>
          </ac:picMkLst>
        </pc:picChg>
        <pc:picChg chg="mod modCrop">
          <ac:chgData name="Daigneault, Jade-Emilie" userId="S::jade-emilie.daigneault@stm.info::2210a4b2-0226-42d6-8616-25895d371112" providerId="AD" clId="Web-{FAF78E16-B945-4082-8EB2-00A2FFBB23C3}" dt="2024-02-20T17:55:10.596" v="40" actId="1076"/>
          <ac:picMkLst>
            <pc:docMk/>
            <pc:sldMk cId="3303885504" sldId="4549"/>
            <ac:picMk id="3" creationId="{D4EB6C9B-ACC3-D778-1B38-50401AB9D0E8}"/>
          </ac:picMkLst>
        </pc:picChg>
        <pc:picChg chg="mod ord">
          <ac:chgData name="Daigneault, Jade-Emilie" userId="S::jade-emilie.daigneault@stm.info::2210a4b2-0226-42d6-8616-25895d371112" providerId="AD" clId="Web-{FAF78E16-B945-4082-8EB2-00A2FFBB23C3}" dt="2024-02-20T17:52:30.827" v="21" actId="14100"/>
          <ac:picMkLst>
            <pc:docMk/>
            <pc:sldMk cId="3303885504" sldId="4549"/>
            <ac:picMk id="5" creationId="{3D43DE9A-EBCD-1AFD-346A-F3D4847D7A52}"/>
          </ac:picMkLst>
        </pc:picChg>
      </pc:sldChg>
    </pc:docChg>
  </pc:docChgLst>
  <pc:docChgLst>
    <pc:chgData name="Le Bouëdec, Mathilde" userId="S::mathilde.lebouedec@stm.info::19bf7d45-832c-4f6f-adec-95fd3127c5f4" providerId="AD" clId="Web-{07AA4093-20EE-4304-AD5B-F04F2BD817EC}"/>
    <pc:docChg chg="modSld">
      <pc:chgData name="Le Bouëdec, Mathilde" userId="S::mathilde.lebouedec@stm.info::19bf7d45-832c-4f6f-adec-95fd3127c5f4" providerId="AD" clId="Web-{07AA4093-20EE-4304-AD5B-F04F2BD817EC}" dt="2024-02-21T19:16:45.281" v="2" actId="20577"/>
      <pc:docMkLst>
        <pc:docMk/>
      </pc:docMkLst>
      <pc:sldChg chg="modSp">
        <pc:chgData name="Le Bouëdec, Mathilde" userId="S::mathilde.lebouedec@stm.info::19bf7d45-832c-4f6f-adec-95fd3127c5f4" providerId="AD" clId="Web-{07AA4093-20EE-4304-AD5B-F04F2BD817EC}" dt="2024-02-21T19:16:45.281" v="2" actId="20577"/>
        <pc:sldMkLst>
          <pc:docMk/>
          <pc:sldMk cId="3878929826" sldId="4520"/>
        </pc:sldMkLst>
        <pc:spChg chg="mod">
          <ac:chgData name="Le Bouëdec, Mathilde" userId="S::mathilde.lebouedec@stm.info::19bf7d45-832c-4f6f-adec-95fd3127c5f4" providerId="AD" clId="Web-{07AA4093-20EE-4304-AD5B-F04F2BD817EC}" dt="2024-02-21T19:16:45.281" v="2" actId="20577"/>
          <ac:spMkLst>
            <pc:docMk/>
            <pc:sldMk cId="3878929826" sldId="4520"/>
            <ac:spMk id="23" creationId="{A2786C50-52A5-B22F-E54A-0B76B2F3696D}"/>
          </ac:spMkLst>
        </pc:spChg>
      </pc:sldChg>
    </pc:docChg>
  </pc:docChgLst>
  <pc:docChgLst>
    <pc:chgData name="Le Bouëdec, Mathilde" userId="S::mathilde.lebouedec@stm.info::19bf7d45-832c-4f6f-adec-95fd3127c5f4" providerId="AD" clId="Web-{21E5CFD0-B119-4C36-A708-AA3A2A2FD663}"/>
    <pc:docChg chg="modSld">
      <pc:chgData name="Le Bouëdec, Mathilde" userId="S::mathilde.lebouedec@stm.info::19bf7d45-832c-4f6f-adec-95fd3127c5f4" providerId="AD" clId="Web-{21E5CFD0-B119-4C36-A708-AA3A2A2FD663}" dt="2024-02-19T21:00:28.382" v="22" actId="20577"/>
      <pc:docMkLst>
        <pc:docMk/>
      </pc:docMkLst>
      <pc:sldChg chg="modSp">
        <pc:chgData name="Le Bouëdec, Mathilde" userId="S::mathilde.lebouedec@stm.info::19bf7d45-832c-4f6f-adec-95fd3127c5f4" providerId="AD" clId="Web-{21E5CFD0-B119-4C36-A708-AA3A2A2FD663}" dt="2024-02-19T20:58:35.928" v="11" actId="20577"/>
        <pc:sldMkLst>
          <pc:docMk/>
          <pc:sldMk cId="1258630496" sldId="4535"/>
        </pc:sldMkLst>
        <pc:spChg chg="mod">
          <ac:chgData name="Le Bouëdec, Mathilde" userId="S::mathilde.lebouedec@stm.info::19bf7d45-832c-4f6f-adec-95fd3127c5f4" providerId="AD" clId="Web-{21E5CFD0-B119-4C36-A708-AA3A2A2FD663}" dt="2024-02-19T20:58:35.928" v="11" actId="20577"/>
          <ac:spMkLst>
            <pc:docMk/>
            <pc:sldMk cId="1258630496" sldId="4535"/>
            <ac:spMk id="47" creationId="{0E722CC5-288B-9F42-B458-4C373A681088}"/>
          </ac:spMkLst>
        </pc:spChg>
      </pc:sldChg>
      <pc:sldChg chg="modSp">
        <pc:chgData name="Le Bouëdec, Mathilde" userId="S::mathilde.lebouedec@stm.info::19bf7d45-832c-4f6f-adec-95fd3127c5f4" providerId="AD" clId="Web-{21E5CFD0-B119-4C36-A708-AA3A2A2FD663}" dt="2024-02-19T21:00:28.382" v="22" actId="20577"/>
        <pc:sldMkLst>
          <pc:docMk/>
          <pc:sldMk cId="619707822" sldId="4541"/>
        </pc:sldMkLst>
        <pc:spChg chg="mod">
          <ac:chgData name="Le Bouëdec, Mathilde" userId="S::mathilde.lebouedec@stm.info::19bf7d45-832c-4f6f-adec-95fd3127c5f4" providerId="AD" clId="Web-{21E5CFD0-B119-4C36-A708-AA3A2A2FD663}" dt="2024-02-19T21:00:28.382" v="22" actId="20577"/>
          <ac:spMkLst>
            <pc:docMk/>
            <pc:sldMk cId="619707822" sldId="4541"/>
            <ac:spMk id="13" creationId="{22ECC008-1C61-F04A-BDB5-A3F1848C3D2B}"/>
          </ac:spMkLst>
        </pc:spChg>
        <pc:spChg chg="mod">
          <ac:chgData name="Le Bouëdec, Mathilde" userId="S::mathilde.lebouedec@stm.info::19bf7d45-832c-4f6f-adec-95fd3127c5f4" providerId="AD" clId="Web-{21E5CFD0-B119-4C36-A708-AA3A2A2FD663}" dt="2024-02-19T21:00:20.101" v="21" actId="20577"/>
          <ac:spMkLst>
            <pc:docMk/>
            <pc:sldMk cId="619707822" sldId="4541"/>
            <ac:spMk id="26" creationId="{C117DE35-62D9-6B48-891F-4417956A834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fr-CA"/>
          </a:p>
        </p:txBody>
      </p:sp>
      <p:sp>
        <p:nvSpPr>
          <p:cNvPr id="3" name="Espace réservé de la date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CAC0C74-6B7F-4756-AAB3-18BFA91CA76C}" type="datetimeFigureOut">
              <a:rPr lang="fr-CA" smtClean="0"/>
              <a:t>2024-02-21</a:t>
            </a:fld>
            <a:endParaRPr lang="fr-CA"/>
          </a:p>
        </p:txBody>
      </p:sp>
      <p:sp>
        <p:nvSpPr>
          <p:cNvPr id="4" name="Espace réservé de l'image de diapositive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fr-CA"/>
          </a:p>
        </p:txBody>
      </p:sp>
      <p:sp>
        <p:nvSpPr>
          <p:cNvPr id="5" name="Espace réservé des notes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6" name="Espace réservé du pied de page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4C5BDC8-D563-47F9-97AF-6F23E176CE54}" type="slidenum">
              <a:rPr lang="fr-CA" smtClean="0"/>
              <a:t>‹#›</a:t>
            </a:fld>
            <a:endParaRPr lang="fr-CA"/>
          </a:p>
        </p:txBody>
      </p:sp>
    </p:spTree>
    <p:extLst>
      <p:ext uri="{BB962C8B-B14F-4D97-AF65-F5344CB8AC3E}">
        <p14:creationId xmlns:p14="http://schemas.microsoft.com/office/powerpoint/2010/main" val="8943198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E3EE1226-22BF-294D-B504-16E2318CBEB4}" type="slidenum">
              <a:rPr lang="fr-FR" smtClean="0"/>
              <a:t>3</a:t>
            </a:fld>
            <a:endParaRPr lang="fr-FR"/>
          </a:p>
        </p:txBody>
      </p:sp>
    </p:spTree>
    <p:extLst>
      <p:ext uri="{BB962C8B-B14F-4D97-AF65-F5344CB8AC3E}">
        <p14:creationId xmlns:p14="http://schemas.microsoft.com/office/powerpoint/2010/main" val="2305527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4841A-D385-125E-0456-6760DD8E89F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AA06515-B8CD-71EE-6110-125B053CC0C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BE54FB9-51CB-912B-989B-A40B62FACEAA}"/>
              </a:ext>
            </a:extLst>
          </p:cNvPr>
          <p:cNvSpPr>
            <a:spLocks noGrp="1"/>
          </p:cNvSpPr>
          <p:nvPr>
            <p:ph type="body" idx="1"/>
          </p:nvPr>
        </p:nvSpPr>
        <p:spPr/>
        <p:txBody>
          <a:bodyPr/>
          <a:lstStyle/>
          <a:p>
            <a:pPr defTabSz="931774">
              <a:defRPr/>
            </a:pPr>
            <a:r>
              <a:rPr lang="fr-CA">
                <a:solidFill>
                  <a:prstClr val="black"/>
                </a:solidFill>
                <a:latin typeface="Arial"/>
                <a:cs typeface="Arial"/>
              </a:rPr>
              <a:t>L’accessibilité universelle favorise une utilisation similaire pour tous du transport collectif, dans tous les domaines de ses opérations, de ses infrastructures, de ses véhicules, de ses équipements et installations ainsi que pour l’ensemble des services qu’elle offre à la population.</a:t>
            </a:r>
          </a:p>
          <a:p>
            <a:endParaRPr lang="fr-CA"/>
          </a:p>
        </p:txBody>
      </p:sp>
      <p:sp>
        <p:nvSpPr>
          <p:cNvPr id="4" name="Espace réservé du numéro de diapositive 3">
            <a:extLst>
              <a:ext uri="{FF2B5EF4-FFF2-40B4-BE49-F238E27FC236}">
                <a16:creationId xmlns:a16="http://schemas.microsoft.com/office/drawing/2014/main" id="{5DD51DA1-4787-43A0-E3C1-645F00FB6DDE}"/>
              </a:ext>
            </a:extLst>
          </p:cNvPr>
          <p:cNvSpPr>
            <a:spLocks noGrp="1"/>
          </p:cNvSpPr>
          <p:nvPr>
            <p:ph type="sldNum" sz="quarter" idx="10"/>
          </p:nvPr>
        </p:nvSpPr>
        <p:spPr/>
        <p:txBody>
          <a:bodyPr/>
          <a:lstStyle/>
          <a:p>
            <a:fld id="{E3EE1226-22BF-294D-B504-16E2318CBEB4}" type="slidenum">
              <a:rPr lang="fr-FR" smtClean="0"/>
              <a:t>15</a:t>
            </a:fld>
            <a:endParaRPr lang="fr-FR"/>
          </a:p>
        </p:txBody>
      </p:sp>
    </p:spTree>
    <p:extLst>
      <p:ext uri="{BB962C8B-B14F-4D97-AF65-F5344CB8AC3E}">
        <p14:creationId xmlns:p14="http://schemas.microsoft.com/office/powerpoint/2010/main" val="38522837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4841A-D385-125E-0456-6760DD8E89F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AA06515-B8CD-71EE-6110-125B053CC0C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BE54FB9-51CB-912B-989B-A40B62FACEAA}"/>
              </a:ext>
            </a:extLst>
          </p:cNvPr>
          <p:cNvSpPr>
            <a:spLocks noGrp="1"/>
          </p:cNvSpPr>
          <p:nvPr>
            <p:ph type="body" idx="1"/>
          </p:nvPr>
        </p:nvSpPr>
        <p:spPr/>
        <p:txBody>
          <a:bodyPr/>
          <a:lstStyle/>
          <a:p>
            <a:endParaRPr lang="fr-CA"/>
          </a:p>
        </p:txBody>
      </p:sp>
      <p:sp>
        <p:nvSpPr>
          <p:cNvPr id="4" name="Espace réservé du numéro de diapositive 3">
            <a:extLst>
              <a:ext uri="{FF2B5EF4-FFF2-40B4-BE49-F238E27FC236}">
                <a16:creationId xmlns:a16="http://schemas.microsoft.com/office/drawing/2014/main" id="{5DD51DA1-4787-43A0-E3C1-645F00FB6DDE}"/>
              </a:ext>
            </a:extLst>
          </p:cNvPr>
          <p:cNvSpPr>
            <a:spLocks noGrp="1"/>
          </p:cNvSpPr>
          <p:nvPr>
            <p:ph type="sldNum" sz="quarter" idx="10"/>
          </p:nvPr>
        </p:nvSpPr>
        <p:spPr/>
        <p:txBody>
          <a:bodyPr/>
          <a:lstStyle/>
          <a:p>
            <a:fld id="{E3EE1226-22BF-294D-B504-16E2318CBEB4}" type="slidenum">
              <a:rPr lang="fr-FR" smtClean="0"/>
              <a:t>16</a:t>
            </a:fld>
            <a:endParaRPr lang="fr-FR"/>
          </a:p>
        </p:txBody>
      </p:sp>
    </p:spTree>
    <p:extLst>
      <p:ext uri="{BB962C8B-B14F-4D97-AF65-F5344CB8AC3E}">
        <p14:creationId xmlns:p14="http://schemas.microsoft.com/office/powerpoint/2010/main" val="26271768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4841A-D385-125E-0456-6760DD8E89F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AA06515-B8CD-71EE-6110-125B053CC0C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BE54FB9-51CB-912B-989B-A40B62FACEAA}"/>
              </a:ext>
            </a:extLst>
          </p:cNvPr>
          <p:cNvSpPr>
            <a:spLocks noGrp="1"/>
          </p:cNvSpPr>
          <p:nvPr>
            <p:ph type="body" idx="1"/>
          </p:nvPr>
        </p:nvSpPr>
        <p:spPr/>
        <p:txBody>
          <a:bodyPr/>
          <a:lstStyle/>
          <a:p>
            <a:endParaRPr lang="fr-CA"/>
          </a:p>
        </p:txBody>
      </p:sp>
      <p:sp>
        <p:nvSpPr>
          <p:cNvPr id="4" name="Espace réservé du numéro de diapositive 3">
            <a:extLst>
              <a:ext uri="{FF2B5EF4-FFF2-40B4-BE49-F238E27FC236}">
                <a16:creationId xmlns:a16="http://schemas.microsoft.com/office/drawing/2014/main" id="{5DD51DA1-4787-43A0-E3C1-645F00FB6DDE}"/>
              </a:ext>
            </a:extLst>
          </p:cNvPr>
          <p:cNvSpPr>
            <a:spLocks noGrp="1"/>
          </p:cNvSpPr>
          <p:nvPr>
            <p:ph type="sldNum" sz="quarter" idx="10"/>
          </p:nvPr>
        </p:nvSpPr>
        <p:spPr/>
        <p:txBody>
          <a:bodyPr/>
          <a:lstStyle/>
          <a:p>
            <a:fld id="{E3EE1226-22BF-294D-B504-16E2318CBEB4}" type="slidenum">
              <a:rPr lang="fr-FR" smtClean="0"/>
              <a:t>17</a:t>
            </a:fld>
            <a:endParaRPr lang="fr-FR"/>
          </a:p>
        </p:txBody>
      </p:sp>
    </p:spTree>
    <p:extLst>
      <p:ext uri="{BB962C8B-B14F-4D97-AF65-F5344CB8AC3E}">
        <p14:creationId xmlns:p14="http://schemas.microsoft.com/office/powerpoint/2010/main" val="12141276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4841A-D385-125E-0456-6760DD8E89F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AA06515-B8CD-71EE-6110-125B053CC0C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BE54FB9-51CB-912B-989B-A40B62FACEAA}"/>
              </a:ext>
            </a:extLst>
          </p:cNvPr>
          <p:cNvSpPr>
            <a:spLocks noGrp="1"/>
          </p:cNvSpPr>
          <p:nvPr>
            <p:ph type="body" idx="1"/>
          </p:nvPr>
        </p:nvSpPr>
        <p:spPr/>
        <p:txBody>
          <a:bodyPr/>
          <a:lstStyle/>
          <a:p>
            <a:endParaRPr lang="fr-CA"/>
          </a:p>
        </p:txBody>
      </p:sp>
      <p:sp>
        <p:nvSpPr>
          <p:cNvPr id="4" name="Espace réservé du numéro de diapositive 3">
            <a:extLst>
              <a:ext uri="{FF2B5EF4-FFF2-40B4-BE49-F238E27FC236}">
                <a16:creationId xmlns:a16="http://schemas.microsoft.com/office/drawing/2014/main" id="{5DD51DA1-4787-43A0-E3C1-645F00FB6DDE}"/>
              </a:ext>
            </a:extLst>
          </p:cNvPr>
          <p:cNvSpPr>
            <a:spLocks noGrp="1"/>
          </p:cNvSpPr>
          <p:nvPr>
            <p:ph type="sldNum" sz="quarter" idx="10"/>
          </p:nvPr>
        </p:nvSpPr>
        <p:spPr/>
        <p:txBody>
          <a:bodyPr/>
          <a:lstStyle/>
          <a:p>
            <a:fld id="{E3EE1226-22BF-294D-B504-16E2318CBEB4}" type="slidenum">
              <a:rPr lang="fr-FR" smtClean="0"/>
              <a:t>18</a:t>
            </a:fld>
            <a:endParaRPr lang="fr-FR"/>
          </a:p>
        </p:txBody>
      </p:sp>
    </p:spTree>
    <p:extLst>
      <p:ext uri="{BB962C8B-B14F-4D97-AF65-F5344CB8AC3E}">
        <p14:creationId xmlns:p14="http://schemas.microsoft.com/office/powerpoint/2010/main" val="10713904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371EE5-E95F-0234-DAA0-9C36E730AF8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B5F0C61-32EF-0455-DEB9-3AEE620BCCC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DA43EB4-52C2-B2F5-9676-5B9D09B19E01}"/>
              </a:ext>
            </a:extLst>
          </p:cNvPr>
          <p:cNvSpPr>
            <a:spLocks noGrp="1"/>
          </p:cNvSpPr>
          <p:nvPr>
            <p:ph type="body" idx="1"/>
          </p:nvPr>
        </p:nvSpPr>
        <p:spPr/>
        <p:txBody>
          <a:bodyPr/>
          <a:lstStyle/>
          <a:p>
            <a:endParaRPr lang="fr-CA"/>
          </a:p>
        </p:txBody>
      </p:sp>
      <p:sp>
        <p:nvSpPr>
          <p:cNvPr id="4" name="Espace réservé du numéro de diapositive 3">
            <a:extLst>
              <a:ext uri="{FF2B5EF4-FFF2-40B4-BE49-F238E27FC236}">
                <a16:creationId xmlns:a16="http://schemas.microsoft.com/office/drawing/2014/main" id="{BC18CD13-345D-84D0-D958-161BCE579308}"/>
              </a:ext>
            </a:extLst>
          </p:cNvPr>
          <p:cNvSpPr>
            <a:spLocks noGrp="1"/>
          </p:cNvSpPr>
          <p:nvPr>
            <p:ph type="sldNum" sz="quarter" idx="10"/>
          </p:nvPr>
        </p:nvSpPr>
        <p:spPr/>
        <p:txBody>
          <a:bodyPr/>
          <a:lstStyle/>
          <a:p>
            <a:fld id="{E3EE1226-22BF-294D-B504-16E2318CBEB4}" type="slidenum">
              <a:rPr lang="fr-FR" smtClean="0"/>
              <a:t>19</a:t>
            </a:fld>
            <a:endParaRPr lang="fr-FR"/>
          </a:p>
        </p:txBody>
      </p:sp>
    </p:spTree>
    <p:extLst>
      <p:ext uri="{BB962C8B-B14F-4D97-AF65-F5344CB8AC3E}">
        <p14:creationId xmlns:p14="http://schemas.microsoft.com/office/powerpoint/2010/main" val="20808310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4A80B1-C4ED-3468-6E5F-93213890F33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9FC5185-9B2B-3379-F112-25AAA445956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E15620D-0B3F-1C41-D7C5-E27F6FBB2FED}"/>
              </a:ext>
            </a:extLst>
          </p:cNvPr>
          <p:cNvSpPr>
            <a:spLocks noGrp="1"/>
          </p:cNvSpPr>
          <p:nvPr>
            <p:ph type="body" idx="1"/>
          </p:nvPr>
        </p:nvSpPr>
        <p:spPr/>
        <p:txBody>
          <a:bodyPr/>
          <a:lstStyle/>
          <a:p>
            <a:endParaRPr lang="fr-CA"/>
          </a:p>
        </p:txBody>
      </p:sp>
      <p:sp>
        <p:nvSpPr>
          <p:cNvPr id="4" name="Espace réservé du numéro de diapositive 3">
            <a:extLst>
              <a:ext uri="{FF2B5EF4-FFF2-40B4-BE49-F238E27FC236}">
                <a16:creationId xmlns:a16="http://schemas.microsoft.com/office/drawing/2014/main" id="{79DEF233-3C46-8144-4381-53CAE8707A6D}"/>
              </a:ext>
            </a:extLst>
          </p:cNvPr>
          <p:cNvSpPr>
            <a:spLocks noGrp="1"/>
          </p:cNvSpPr>
          <p:nvPr>
            <p:ph type="sldNum" sz="quarter" idx="10"/>
          </p:nvPr>
        </p:nvSpPr>
        <p:spPr/>
        <p:txBody>
          <a:bodyPr/>
          <a:lstStyle/>
          <a:p>
            <a:fld id="{E3EE1226-22BF-294D-B504-16E2318CBEB4}" type="slidenum">
              <a:rPr lang="fr-FR" smtClean="0"/>
              <a:t>20</a:t>
            </a:fld>
            <a:endParaRPr lang="fr-FR"/>
          </a:p>
        </p:txBody>
      </p:sp>
    </p:spTree>
    <p:extLst>
      <p:ext uri="{BB962C8B-B14F-4D97-AF65-F5344CB8AC3E}">
        <p14:creationId xmlns:p14="http://schemas.microsoft.com/office/powerpoint/2010/main" val="14846076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EACDC-739B-6DAB-3D57-654C960F8B6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92EA524-6872-68A1-6379-AB72AB0473F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146FA6A-1A89-42FF-E436-D6B951505743}"/>
              </a:ext>
            </a:extLst>
          </p:cNvPr>
          <p:cNvSpPr>
            <a:spLocks noGrp="1"/>
          </p:cNvSpPr>
          <p:nvPr>
            <p:ph type="body" idx="1"/>
          </p:nvPr>
        </p:nvSpPr>
        <p:spPr/>
        <p:txBody>
          <a:bodyPr/>
          <a:lstStyle/>
          <a:p>
            <a:endParaRPr lang="fr-CA"/>
          </a:p>
        </p:txBody>
      </p:sp>
      <p:sp>
        <p:nvSpPr>
          <p:cNvPr id="4" name="Espace réservé du numéro de diapositive 3">
            <a:extLst>
              <a:ext uri="{FF2B5EF4-FFF2-40B4-BE49-F238E27FC236}">
                <a16:creationId xmlns:a16="http://schemas.microsoft.com/office/drawing/2014/main" id="{9D9C7C71-0D83-E428-1919-E82FF6FDEDE3}"/>
              </a:ext>
            </a:extLst>
          </p:cNvPr>
          <p:cNvSpPr>
            <a:spLocks noGrp="1"/>
          </p:cNvSpPr>
          <p:nvPr>
            <p:ph type="sldNum" sz="quarter" idx="10"/>
          </p:nvPr>
        </p:nvSpPr>
        <p:spPr/>
        <p:txBody>
          <a:bodyPr/>
          <a:lstStyle/>
          <a:p>
            <a:fld id="{E3EE1226-22BF-294D-B504-16E2318CBEB4}" type="slidenum">
              <a:rPr lang="fr-FR" smtClean="0"/>
              <a:t>21</a:t>
            </a:fld>
            <a:endParaRPr lang="fr-FR"/>
          </a:p>
        </p:txBody>
      </p:sp>
    </p:spTree>
    <p:extLst>
      <p:ext uri="{BB962C8B-B14F-4D97-AF65-F5344CB8AC3E}">
        <p14:creationId xmlns:p14="http://schemas.microsoft.com/office/powerpoint/2010/main" val="35880934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EACDC-739B-6DAB-3D57-654C960F8B6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92EA524-6872-68A1-6379-AB72AB0473F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146FA6A-1A89-42FF-E436-D6B951505743}"/>
              </a:ext>
            </a:extLst>
          </p:cNvPr>
          <p:cNvSpPr>
            <a:spLocks noGrp="1"/>
          </p:cNvSpPr>
          <p:nvPr>
            <p:ph type="body" idx="1"/>
          </p:nvPr>
        </p:nvSpPr>
        <p:spPr/>
        <p:txBody>
          <a:bodyPr/>
          <a:lstStyle/>
          <a:p>
            <a:endParaRPr lang="fr-CA"/>
          </a:p>
        </p:txBody>
      </p:sp>
      <p:sp>
        <p:nvSpPr>
          <p:cNvPr id="4" name="Espace réservé du numéro de diapositive 3">
            <a:extLst>
              <a:ext uri="{FF2B5EF4-FFF2-40B4-BE49-F238E27FC236}">
                <a16:creationId xmlns:a16="http://schemas.microsoft.com/office/drawing/2014/main" id="{9D9C7C71-0D83-E428-1919-E82FF6FDEDE3}"/>
              </a:ext>
            </a:extLst>
          </p:cNvPr>
          <p:cNvSpPr>
            <a:spLocks noGrp="1"/>
          </p:cNvSpPr>
          <p:nvPr>
            <p:ph type="sldNum" sz="quarter" idx="10"/>
          </p:nvPr>
        </p:nvSpPr>
        <p:spPr/>
        <p:txBody>
          <a:bodyPr/>
          <a:lstStyle/>
          <a:p>
            <a:fld id="{E3EE1226-22BF-294D-B504-16E2318CBEB4}" type="slidenum">
              <a:rPr lang="fr-FR" smtClean="0"/>
              <a:t>22</a:t>
            </a:fld>
            <a:endParaRPr lang="fr-FR"/>
          </a:p>
        </p:txBody>
      </p:sp>
    </p:spTree>
    <p:extLst>
      <p:ext uri="{BB962C8B-B14F-4D97-AF65-F5344CB8AC3E}">
        <p14:creationId xmlns:p14="http://schemas.microsoft.com/office/powerpoint/2010/main" val="33184963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a:latin typeface="Calibri Light"/>
                <a:ea typeface="Calibri Light"/>
                <a:cs typeface="Calibri Light"/>
              </a:rPr>
              <a:t>MARIE-CLAUDE</a:t>
            </a:r>
            <a:endParaRPr lang="en-US">
              <a:latin typeface="Calibri Light"/>
              <a:ea typeface="Calibri Light"/>
              <a:cs typeface="Calibri Light"/>
            </a:endParaRPr>
          </a:p>
          <a:p>
            <a:r>
              <a:rPr lang="fr-CA">
                <a:latin typeface="Calibri Light"/>
                <a:ea typeface="Calibri Light"/>
                <a:cs typeface="Calibri Light"/>
              </a:rPr>
              <a:t>Les habitudes de déplacement de la clientèle ont changé avec le travail en mode hybride et le développement du commerce en ligne. </a:t>
            </a:r>
            <a:endParaRPr lang="fr-FR">
              <a:latin typeface="Calibri Light"/>
              <a:ea typeface="Calibri Light"/>
              <a:cs typeface="Calibri Light"/>
            </a:endParaRPr>
          </a:p>
          <a:p>
            <a:endParaRPr lang="fr-CA"/>
          </a:p>
          <a:p>
            <a:r>
              <a:rPr lang="fr-CA">
                <a:latin typeface="Calibri Light"/>
                <a:ea typeface="Calibri Light"/>
                <a:cs typeface="Calibri Light"/>
              </a:rPr>
              <a:t>Pour nous, c'est une occasion de se réinventer et de rehausser la qualité de nos services pour nos clients actuels et futurs. </a:t>
            </a:r>
            <a:br>
              <a:rPr lang="fr-CA">
                <a:cs typeface="Calibri Light"/>
              </a:rPr>
            </a:br>
            <a:br>
              <a:rPr lang="fr-CA">
                <a:cs typeface="Calibri Light"/>
              </a:rPr>
            </a:br>
            <a:r>
              <a:rPr lang="fr-CA">
                <a:latin typeface="Calibri Light"/>
                <a:ea typeface="Calibri Light"/>
                <a:cs typeface="Calibri Light"/>
              </a:rPr>
              <a:t>Nous voulons développer une culture organisationnelle centrée sur les besoins de nos clients parce qu'un client qui se sent compris est un client satisfait. </a:t>
            </a:r>
          </a:p>
          <a:p>
            <a:endParaRPr lang="fr-CA"/>
          </a:p>
          <a:p>
            <a:r>
              <a:rPr lang="fr-CA">
                <a:latin typeface="Calibri Light"/>
                <a:ea typeface="Calibri Light"/>
                <a:cs typeface="Calibri Light"/>
              </a:rPr>
              <a:t>Pour y arriver, nous mettrons en place des mécanismes pour mieux comprendre les besoins des clients, ce qui nous amènera à poser des actions pour enrichir l'expérience du client avant, pendant et après son déplacement.</a:t>
            </a:r>
          </a:p>
          <a:p>
            <a:endParaRPr lang="en-US">
              <a:latin typeface="Calibri"/>
              <a:ea typeface="Calibri"/>
              <a:cs typeface="Calibri"/>
            </a:endParaRPr>
          </a:p>
        </p:txBody>
      </p:sp>
      <p:sp>
        <p:nvSpPr>
          <p:cNvPr id="4" name="Espace réservé du numéro de diapositive 3"/>
          <p:cNvSpPr>
            <a:spLocks noGrp="1"/>
          </p:cNvSpPr>
          <p:nvPr>
            <p:ph type="sldNum" sz="quarter" idx="5"/>
          </p:nvPr>
        </p:nvSpPr>
        <p:spPr/>
        <p:txBody>
          <a:bodyPr/>
          <a:lstStyle/>
          <a:p>
            <a:pPr defTabSz="931774">
              <a:defRPr/>
            </a:pPr>
            <a:fld id="{006BE02D-20C0-F840-AFAC-BEA99C74FDC2}" type="slidenum">
              <a:rPr lang="en-US">
                <a:solidFill>
                  <a:prstClr val="black"/>
                </a:solidFill>
                <a:latin typeface="Calibri" panose="020F0502020204030204"/>
              </a:rPr>
              <a:pPr defTabSz="931774">
                <a:defRPr/>
              </a:pPr>
              <a:t>23</a:t>
            </a:fld>
            <a:endParaRPr lang="en-US">
              <a:solidFill>
                <a:prstClr val="black"/>
              </a:solidFill>
              <a:latin typeface="Calibri" panose="020F0502020204030204"/>
            </a:endParaRPr>
          </a:p>
        </p:txBody>
      </p:sp>
    </p:spTree>
    <p:extLst>
      <p:ext uri="{BB962C8B-B14F-4D97-AF65-F5344CB8AC3E}">
        <p14:creationId xmlns:p14="http://schemas.microsoft.com/office/powerpoint/2010/main" val="5112126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EACDC-739B-6DAB-3D57-654C960F8B6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92EA524-6872-68A1-6379-AB72AB0473F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146FA6A-1A89-42FF-E436-D6B951505743}"/>
              </a:ext>
            </a:extLst>
          </p:cNvPr>
          <p:cNvSpPr>
            <a:spLocks noGrp="1"/>
          </p:cNvSpPr>
          <p:nvPr>
            <p:ph type="body" idx="1"/>
          </p:nvPr>
        </p:nvSpPr>
        <p:spPr/>
        <p:txBody>
          <a:bodyPr/>
          <a:lstStyle/>
          <a:p>
            <a:endParaRPr lang="fr-CA"/>
          </a:p>
        </p:txBody>
      </p:sp>
      <p:sp>
        <p:nvSpPr>
          <p:cNvPr id="4" name="Espace réservé du numéro de diapositive 3">
            <a:extLst>
              <a:ext uri="{FF2B5EF4-FFF2-40B4-BE49-F238E27FC236}">
                <a16:creationId xmlns:a16="http://schemas.microsoft.com/office/drawing/2014/main" id="{9D9C7C71-0D83-E428-1919-E82FF6FDEDE3}"/>
              </a:ext>
            </a:extLst>
          </p:cNvPr>
          <p:cNvSpPr>
            <a:spLocks noGrp="1"/>
          </p:cNvSpPr>
          <p:nvPr>
            <p:ph type="sldNum" sz="quarter" idx="10"/>
          </p:nvPr>
        </p:nvSpPr>
        <p:spPr/>
        <p:txBody>
          <a:bodyPr/>
          <a:lstStyle/>
          <a:p>
            <a:pPr defTabSz="931774">
              <a:defRPr/>
            </a:pPr>
            <a:fld id="{E3EE1226-22BF-294D-B504-16E2318CBEB4}" type="slidenum">
              <a:rPr lang="fr-FR">
                <a:solidFill>
                  <a:prstClr val="black"/>
                </a:solidFill>
                <a:latin typeface="Calibri" panose="020F0502020204030204"/>
              </a:rPr>
              <a:pPr defTabSz="931774">
                <a:defRPr/>
              </a:pPr>
              <a:t>24</a:t>
            </a:fld>
            <a:endParaRPr lang="fr-FR">
              <a:solidFill>
                <a:prstClr val="black"/>
              </a:solidFill>
              <a:latin typeface="Calibri" panose="020F0502020204030204"/>
            </a:endParaRPr>
          </a:p>
        </p:txBody>
      </p:sp>
    </p:spTree>
    <p:extLst>
      <p:ext uri="{BB962C8B-B14F-4D97-AF65-F5344CB8AC3E}">
        <p14:creationId xmlns:p14="http://schemas.microsoft.com/office/powerpoint/2010/main" val="1438587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DD637-F9E8-BF31-102B-752B99D78DF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6176971-78A9-0BF1-1077-20DBAE0ADD8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B6B783B-FBB5-2B21-41FE-6BB1656FB3AD}"/>
              </a:ext>
            </a:extLst>
          </p:cNvPr>
          <p:cNvSpPr>
            <a:spLocks noGrp="1"/>
          </p:cNvSpPr>
          <p:nvPr>
            <p:ph type="body" idx="1"/>
          </p:nvPr>
        </p:nvSpPr>
        <p:spPr/>
        <p:txBody>
          <a:bodyPr/>
          <a:lstStyle/>
          <a:p>
            <a:endParaRPr lang="fr-CA"/>
          </a:p>
        </p:txBody>
      </p:sp>
      <p:sp>
        <p:nvSpPr>
          <p:cNvPr id="4" name="Espace réservé du numéro de diapositive 3">
            <a:extLst>
              <a:ext uri="{FF2B5EF4-FFF2-40B4-BE49-F238E27FC236}">
                <a16:creationId xmlns:a16="http://schemas.microsoft.com/office/drawing/2014/main" id="{6CA2C218-FDBF-FEE1-88A5-CEF1CB08A706}"/>
              </a:ext>
            </a:extLst>
          </p:cNvPr>
          <p:cNvSpPr>
            <a:spLocks noGrp="1"/>
          </p:cNvSpPr>
          <p:nvPr>
            <p:ph type="sldNum" sz="quarter" idx="10"/>
          </p:nvPr>
        </p:nvSpPr>
        <p:spPr/>
        <p:txBody>
          <a:bodyPr/>
          <a:lstStyle/>
          <a:p>
            <a:fld id="{E3EE1226-22BF-294D-B504-16E2318CBEB4}" type="slidenum">
              <a:rPr lang="fr-FR" smtClean="0"/>
              <a:t>4</a:t>
            </a:fld>
            <a:endParaRPr lang="fr-FR"/>
          </a:p>
        </p:txBody>
      </p:sp>
    </p:spTree>
    <p:extLst>
      <p:ext uri="{BB962C8B-B14F-4D97-AF65-F5344CB8AC3E}">
        <p14:creationId xmlns:p14="http://schemas.microsoft.com/office/powerpoint/2010/main" val="31746974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a:t>MARIE-CLAUDE</a:t>
            </a:r>
            <a:endParaRPr lang="fr-FR"/>
          </a:p>
        </p:txBody>
      </p:sp>
      <p:sp>
        <p:nvSpPr>
          <p:cNvPr id="4" name="Espace réservé du numéro de diapositive 3"/>
          <p:cNvSpPr>
            <a:spLocks noGrp="1"/>
          </p:cNvSpPr>
          <p:nvPr>
            <p:ph type="sldNum" sz="quarter" idx="5"/>
          </p:nvPr>
        </p:nvSpPr>
        <p:spPr/>
        <p:txBody>
          <a:bodyPr/>
          <a:lstStyle/>
          <a:p>
            <a:pPr defTabSz="931774">
              <a:defRPr/>
            </a:pPr>
            <a:fld id="{006BE02D-20C0-F840-AFAC-BEA99C74FDC2}" type="slidenum">
              <a:rPr lang="en-US">
                <a:solidFill>
                  <a:prstClr val="black"/>
                </a:solidFill>
                <a:latin typeface="Calibri" panose="020F0502020204030204"/>
              </a:rPr>
              <a:pPr defTabSz="931774">
                <a:defRPr/>
              </a:pPr>
              <a:t>25</a:t>
            </a:fld>
            <a:endParaRPr lang="en-US">
              <a:solidFill>
                <a:prstClr val="black"/>
              </a:solidFill>
              <a:latin typeface="Calibri" panose="020F0502020204030204"/>
            </a:endParaRPr>
          </a:p>
        </p:txBody>
      </p:sp>
    </p:spTree>
    <p:extLst>
      <p:ext uri="{BB962C8B-B14F-4D97-AF65-F5344CB8AC3E}">
        <p14:creationId xmlns:p14="http://schemas.microsoft.com/office/powerpoint/2010/main" val="485569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EACDC-739B-6DAB-3D57-654C960F8B6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92EA524-6872-68A1-6379-AB72AB0473F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146FA6A-1A89-42FF-E436-D6B951505743}"/>
              </a:ext>
            </a:extLst>
          </p:cNvPr>
          <p:cNvSpPr>
            <a:spLocks noGrp="1"/>
          </p:cNvSpPr>
          <p:nvPr>
            <p:ph type="body" idx="1"/>
          </p:nvPr>
        </p:nvSpPr>
        <p:spPr/>
        <p:txBody>
          <a:bodyPr/>
          <a:lstStyle/>
          <a:p>
            <a:endParaRPr lang="fr-CA"/>
          </a:p>
        </p:txBody>
      </p:sp>
      <p:sp>
        <p:nvSpPr>
          <p:cNvPr id="4" name="Espace réservé du numéro de diapositive 3">
            <a:extLst>
              <a:ext uri="{FF2B5EF4-FFF2-40B4-BE49-F238E27FC236}">
                <a16:creationId xmlns:a16="http://schemas.microsoft.com/office/drawing/2014/main" id="{9D9C7C71-0D83-E428-1919-E82FF6FDEDE3}"/>
              </a:ext>
            </a:extLst>
          </p:cNvPr>
          <p:cNvSpPr>
            <a:spLocks noGrp="1"/>
          </p:cNvSpPr>
          <p:nvPr>
            <p:ph type="sldNum" sz="quarter" idx="10"/>
          </p:nvPr>
        </p:nvSpPr>
        <p:spPr/>
        <p:txBody>
          <a:bodyPr/>
          <a:lstStyle/>
          <a:p>
            <a:pPr defTabSz="931774">
              <a:defRPr/>
            </a:pPr>
            <a:fld id="{E3EE1226-22BF-294D-B504-16E2318CBEB4}" type="slidenum">
              <a:rPr lang="fr-FR">
                <a:solidFill>
                  <a:prstClr val="black"/>
                </a:solidFill>
                <a:latin typeface="Calibri" panose="020F0502020204030204"/>
              </a:rPr>
              <a:pPr defTabSz="931774">
                <a:defRPr/>
              </a:pPr>
              <a:t>26</a:t>
            </a:fld>
            <a:endParaRPr lang="fr-FR">
              <a:solidFill>
                <a:prstClr val="black"/>
              </a:solidFill>
              <a:latin typeface="Calibri" panose="020F0502020204030204"/>
            </a:endParaRPr>
          </a:p>
        </p:txBody>
      </p:sp>
    </p:spTree>
    <p:extLst>
      <p:ext uri="{BB962C8B-B14F-4D97-AF65-F5344CB8AC3E}">
        <p14:creationId xmlns:p14="http://schemas.microsoft.com/office/powerpoint/2010/main" val="33080165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EACDC-739B-6DAB-3D57-654C960F8B6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92EA524-6872-68A1-6379-AB72AB0473F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146FA6A-1A89-42FF-E436-D6B951505743}"/>
              </a:ext>
            </a:extLst>
          </p:cNvPr>
          <p:cNvSpPr>
            <a:spLocks noGrp="1"/>
          </p:cNvSpPr>
          <p:nvPr>
            <p:ph type="body" idx="1"/>
          </p:nvPr>
        </p:nvSpPr>
        <p:spPr/>
        <p:txBody>
          <a:bodyPr/>
          <a:lstStyle/>
          <a:p>
            <a:endParaRPr lang="fr-CA"/>
          </a:p>
        </p:txBody>
      </p:sp>
      <p:sp>
        <p:nvSpPr>
          <p:cNvPr id="4" name="Espace réservé du numéro de diapositive 3">
            <a:extLst>
              <a:ext uri="{FF2B5EF4-FFF2-40B4-BE49-F238E27FC236}">
                <a16:creationId xmlns:a16="http://schemas.microsoft.com/office/drawing/2014/main" id="{9D9C7C71-0D83-E428-1919-E82FF6FDEDE3}"/>
              </a:ext>
            </a:extLst>
          </p:cNvPr>
          <p:cNvSpPr>
            <a:spLocks noGrp="1"/>
          </p:cNvSpPr>
          <p:nvPr>
            <p:ph type="sldNum" sz="quarter" idx="10"/>
          </p:nvPr>
        </p:nvSpPr>
        <p:spPr/>
        <p:txBody>
          <a:bodyPr/>
          <a:lstStyle/>
          <a:p>
            <a:pPr defTabSz="931774">
              <a:defRPr/>
            </a:pPr>
            <a:fld id="{E3EE1226-22BF-294D-B504-16E2318CBEB4}" type="slidenum">
              <a:rPr lang="fr-FR">
                <a:solidFill>
                  <a:prstClr val="black"/>
                </a:solidFill>
                <a:latin typeface="Calibri" panose="020F0502020204030204"/>
              </a:rPr>
              <a:pPr defTabSz="931774">
                <a:defRPr/>
              </a:pPr>
              <a:t>27</a:t>
            </a:fld>
            <a:endParaRPr lang="fr-FR">
              <a:solidFill>
                <a:prstClr val="black"/>
              </a:solidFill>
              <a:latin typeface="Calibri" panose="020F0502020204030204"/>
            </a:endParaRPr>
          </a:p>
        </p:txBody>
      </p:sp>
    </p:spTree>
    <p:extLst>
      <p:ext uri="{BB962C8B-B14F-4D97-AF65-F5344CB8AC3E}">
        <p14:creationId xmlns:p14="http://schemas.microsoft.com/office/powerpoint/2010/main" val="40220521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EACDC-739B-6DAB-3D57-654C960F8B6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92EA524-6872-68A1-6379-AB72AB0473F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146FA6A-1A89-42FF-E436-D6B951505743}"/>
              </a:ext>
            </a:extLst>
          </p:cNvPr>
          <p:cNvSpPr>
            <a:spLocks noGrp="1"/>
          </p:cNvSpPr>
          <p:nvPr>
            <p:ph type="body" idx="1"/>
          </p:nvPr>
        </p:nvSpPr>
        <p:spPr/>
        <p:txBody>
          <a:bodyPr/>
          <a:lstStyle/>
          <a:p>
            <a:endParaRPr lang="fr-CA"/>
          </a:p>
        </p:txBody>
      </p:sp>
      <p:sp>
        <p:nvSpPr>
          <p:cNvPr id="4" name="Espace réservé du numéro de diapositive 3">
            <a:extLst>
              <a:ext uri="{FF2B5EF4-FFF2-40B4-BE49-F238E27FC236}">
                <a16:creationId xmlns:a16="http://schemas.microsoft.com/office/drawing/2014/main" id="{9D9C7C71-0D83-E428-1919-E82FF6FDEDE3}"/>
              </a:ext>
            </a:extLst>
          </p:cNvPr>
          <p:cNvSpPr>
            <a:spLocks noGrp="1"/>
          </p:cNvSpPr>
          <p:nvPr>
            <p:ph type="sldNum" sz="quarter" idx="10"/>
          </p:nvPr>
        </p:nvSpPr>
        <p:spPr/>
        <p:txBody>
          <a:bodyPr/>
          <a:lstStyle/>
          <a:p>
            <a:pPr defTabSz="931774">
              <a:defRPr/>
            </a:pPr>
            <a:fld id="{E3EE1226-22BF-294D-B504-16E2318CBEB4}" type="slidenum">
              <a:rPr lang="fr-FR">
                <a:solidFill>
                  <a:prstClr val="black"/>
                </a:solidFill>
                <a:latin typeface="Calibri" panose="020F0502020204030204"/>
              </a:rPr>
              <a:pPr defTabSz="931774">
                <a:defRPr/>
              </a:pPr>
              <a:t>28</a:t>
            </a:fld>
            <a:endParaRPr lang="fr-FR">
              <a:solidFill>
                <a:prstClr val="black"/>
              </a:solidFill>
              <a:latin typeface="Calibri" panose="020F0502020204030204"/>
            </a:endParaRPr>
          </a:p>
        </p:txBody>
      </p:sp>
    </p:spTree>
    <p:extLst>
      <p:ext uri="{BB962C8B-B14F-4D97-AF65-F5344CB8AC3E}">
        <p14:creationId xmlns:p14="http://schemas.microsoft.com/office/powerpoint/2010/main" val="11677949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17550" y="1162050"/>
            <a:ext cx="5575300" cy="3136900"/>
          </a:xfrm>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A6C322F2-1E24-4B3B-88CD-F07701F0F136}" type="slidenum">
              <a:rPr lang="fr-CA" smtClean="0"/>
              <a:t>30</a:t>
            </a:fld>
            <a:endParaRPr lang="fr-CA"/>
          </a:p>
        </p:txBody>
      </p:sp>
    </p:spTree>
    <p:extLst>
      <p:ext uri="{BB962C8B-B14F-4D97-AF65-F5344CB8AC3E}">
        <p14:creationId xmlns:p14="http://schemas.microsoft.com/office/powerpoint/2010/main" val="7585487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17550" y="1162050"/>
            <a:ext cx="5575300" cy="3136900"/>
          </a:xfrm>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A6C322F2-1E24-4B3B-88CD-F07701F0F136}" type="slidenum">
              <a:rPr lang="fr-CA" smtClean="0"/>
              <a:t>31</a:t>
            </a:fld>
            <a:endParaRPr lang="fr-CA"/>
          </a:p>
        </p:txBody>
      </p:sp>
    </p:spTree>
    <p:extLst>
      <p:ext uri="{BB962C8B-B14F-4D97-AF65-F5344CB8AC3E}">
        <p14:creationId xmlns:p14="http://schemas.microsoft.com/office/powerpoint/2010/main" val="23744409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E1031F-C5CF-56AA-00F2-0F830D92900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AEAD4F2-A738-5F4A-D821-7925512758C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0E6884D-37CE-65DB-2596-2733F5E06004}"/>
              </a:ext>
            </a:extLst>
          </p:cNvPr>
          <p:cNvSpPr>
            <a:spLocks noGrp="1"/>
          </p:cNvSpPr>
          <p:nvPr>
            <p:ph type="body" idx="1"/>
          </p:nvPr>
        </p:nvSpPr>
        <p:spPr/>
        <p:txBody>
          <a:bodyPr/>
          <a:lstStyle/>
          <a:p>
            <a:endParaRPr lang="fr-CA"/>
          </a:p>
        </p:txBody>
      </p:sp>
      <p:sp>
        <p:nvSpPr>
          <p:cNvPr id="4" name="Espace réservé du numéro de diapositive 3">
            <a:extLst>
              <a:ext uri="{FF2B5EF4-FFF2-40B4-BE49-F238E27FC236}">
                <a16:creationId xmlns:a16="http://schemas.microsoft.com/office/drawing/2014/main" id="{FF758C74-D3EF-7057-1A5C-F826483B8350}"/>
              </a:ext>
            </a:extLst>
          </p:cNvPr>
          <p:cNvSpPr>
            <a:spLocks noGrp="1"/>
          </p:cNvSpPr>
          <p:nvPr>
            <p:ph type="sldNum" sz="quarter" idx="10"/>
          </p:nvPr>
        </p:nvSpPr>
        <p:spPr/>
        <p:txBody>
          <a:bodyPr/>
          <a:lstStyle/>
          <a:p>
            <a:fld id="{E3EE1226-22BF-294D-B504-16E2318CBEB4}" type="slidenum">
              <a:rPr lang="fr-FR" smtClean="0"/>
              <a:t>33</a:t>
            </a:fld>
            <a:endParaRPr lang="fr-FR"/>
          </a:p>
        </p:txBody>
      </p:sp>
    </p:spTree>
    <p:extLst>
      <p:ext uri="{BB962C8B-B14F-4D97-AF65-F5344CB8AC3E}">
        <p14:creationId xmlns:p14="http://schemas.microsoft.com/office/powerpoint/2010/main" val="40091752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02AA1-AE94-92DB-D7A8-54703ABC09B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9D7CE84-2993-B693-45F3-6A3FAFCB659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474C8D7-6C94-6A07-BC84-0B0E55AE1203}"/>
              </a:ext>
            </a:extLst>
          </p:cNvPr>
          <p:cNvSpPr>
            <a:spLocks noGrp="1"/>
          </p:cNvSpPr>
          <p:nvPr>
            <p:ph type="body" idx="1"/>
          </p:nvPr>
        </p:nvSpPr>
        <p:spPr/>
        <p:txBody>
          <a:bodyPr/>
          <a:lstStyle/>
          <a:p>
            <a:endParaRPr lang="fr-CA"/>
          </a:p>
        </p:txBody>
      </p:sp>
      <p:sp>
        <p:nvSpPr>
          <p:cNvPr id="4" name="Espace réservé du numéro de diapositive 3">
            <a:extLst>
              <a:ext uri="{FF2B5EF4-FFF2-40B4-BE49-F238E27FC236}">
                <a16:creationId xmlns:a16="http://schemas.microsoft.com/office/drawing/2014/main" id="{09BA507C-9B01-5E60-56C9-A8F45F1868E7}"/>
              </a:ext>
            </a:extLst>
          </p:cNvPr>
          <p:cNvSpPr>
            <a:spLocks noGrp="1"/>
          </p:cNvSpPr>
          <p:nvPr>
            <p:ph type="sldNum" sz="quarter" idx="10"/>
          </p:nvPr>
        </p:nvSpPr>
        <p:spPr/>
        <p:txBody>
          <a:bodyPr/>
          <a:lstStyle/>
          <a:p>
            <a:fld id="{E3EE1226-22BF-294D-B504-16E2318CBEB4}" type="slidenum">
              <a:rPr lang="fr-FR" smtClean="0"/>
              <a:t>34</a:t>
            </a:fld>
            <a:endParaRPr lang="fr-FR"/>
          </a:p>
        </p:txBody>
      </p:sp>
    </p:spTree>
    <p:extLst>
      <p:ext uri="{BB962C8B-B14F-4D97-AF65-F5344CB8AC3E}">
        <p14:creationId xmlns:p14="http://schemas.microsoft.com/office/powerpoint/2010/main" val="6774317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2CE5C-93C1-FDD7-B349-CC91BB886E3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CDEC4C4-0681-4420-B48A-81A7B8AA622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31D8937-DE60-20EC-9019-21C21A150B1B}"/>
              </a:ext>
            </a:extLst>
          </p:cNvPr>
          <p:cNvSpPr>
            <a:spLocks noGrp="1"/>
          </p:cNvSpPr>
          <p:nvPr>
            <p:ph type="body" idx="1"/>
          </p:nvPr>
        </p:nvSpPr>
        <p:spPr/>
        <p:txBody>
          <a:bodyPr/>
          <a:lstStyle/>
          <a:p>
            <a:endParaRPr lang="fr-CA"/>
          </a:p>
        </p:txBody>
      </p:sp>
      <p:sp>
        <p:nvSpPr>
          <p:cNvPr id="4" name="Espace réservé du numéro de diapositive 3">
            <a:extLst>
              <a:ext uri="{FF2B5EF4-FFF2-40B4-BE49-F238E27FC236}">
                <a16:creationId xmlns:a16="http://schemas.microsoft.com/office/drawing/2014/main" id="{FD500C64-F959-F418-11A2-A142E5CAD69C}"/>
              </a:ext>
            </a:extLst>
          </p:cNvPr>
          <p:cNvSpPr>
            <a:spLocks noGrp="1"/>
          </p:cNvSpPr>
          <p:nvPr>
            <p:ph type="sldNum" sz="quarter" idx="10"/>
          </p:nvPr>
        </p:nvSpPr>
        <p:spPr/>
        <p:txBody>
          <a:bodyPr/>
          <a:lstStyle/>
          <a:p>
            <a:fld id="{E3EE1226-22BF-294D-B504-16E2318CBEB4}" type="slidenum">
              <a:rPr lang="fr-FR" smtClean="0"/>
              <a:t>35</a:t>
            </a:fld>
            <a:endParaRPr lang="fr-FR"/>
          </a:p>
        </p:txBody>
      </p:sp>
    </p:spTree>
    <p:extLst>
      <p:ext uri="{BB962C8B-B14F-4D97-AF65-F5344CB8AC3E}">
        <p14:creationId xmlns:p14="http://schemas.microsoft.com/office/powerpoint/2010/main" val="28064606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9BC23-8F9D-9CDB-438E-485F23E54A5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D222047-B95A-C2FC-E28F-1F40ED852E9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4267DFA-B44A-FDE7-D56B-5C79C26B71A2}"/>
              </a:ext>
            </a:extLst>
          </p:cNvPr>
          <p:cNvSpPr>
            <a:spLocks noGrp="1"/>
          </p:cNvSpPr>
          <p:nvPr>
            <p:ph type="body" idx="1"/>
          </p:nvPr>
        </p:nvSpPr>
        <p:spPr/>
        <p:txBody>
          <a:bodyPr/>
          <a:lstStyle/>
          <a:p>
            <a:endParaRPr lang="fr-CA"/>
          </a:p>
        </p:txBody>
      </p:sp>
      <p:sp>
        <p:nvSpPr>
          <p:cNvPr id="4" name="Espace réservé du numéro de diapositive 3">
            <a:extLst>
              <a:ext uri="{FF2B5EF4-FFF2-40B4-BE49-F238E27FC236}">
                <a16:creationId xmlns:a16="http://schemas.microsoft.com/office/drawing/2014/main" id="{C0F85796-50D4-2A3B-E1F4-5352DE4CE79E}"/>
              </a:ext>
            </a:extLst>
          </p:cNvPr>
          <p:cNvSpPr>
            <a:spLocks noGrp="1"/>
          </p:cNvSpPr>
          <p:nvPr>
            <p:ph type="sldNum" sz="quarter" idx="10"/>
          </p:nvPr>
        </p:nvSpPr>
        <p:spPr/>
        <p:txBody>
          <a:bodyPr/>
          <a:lstStyle/>
          <a:p>
            <a:fld id="{E3EE1226-22BF-294D-B504-16E2318CBEB4}" type="slidenum">
              <a:rPr lang="fr-FR" smtClean="0"/>
              <a:t>36</a:t>
            </a:fld>
            <a:endParaRPr lang="fr-FR"/>
          </a:p>
        </p:txBody>
      </p:sp>
    </p:spTree>
    <p:extLst>
      <p:ext uri="{BB962C8B-B14F-4D97-AF65-F5344CB8AC3E}">
        <p14:creationId xmlns:p14="http://schemas.microsoft.com/office/powerpoint/2010/main" val="4026908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68A83-D84C-8C3E-95F8-760D78BFCC1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B75F53A-ABE8-A0A9-00C9-29E76E54AC8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A0DE329-8691-8816-A894-A0765C1BE557}"/>
              </a:ext>
            </a:extLst>
          </p:cNvPr>
          <p:cNvSpPr>
            <a:spLocks noGrp="1"/>
          </p:cNvSpPr>
          <p:nvPr>
            <p:ph type="body" idx="1"/>
          </p:nvPr>
        </p:nvSpPr>
        <p:spPr/>
        <p:txBody>
          <a:bodyPr/>
          <a:lstStyle/>
          <a:p>
            <a:endParaRPr lang="fr-CA"/>
          </a:p>
        </p:txBody>
      </p:sp>
      <p:sp>
        <p:nvSpPr>
          <p:cNvPr id="4" name="Espace réservé du numéro de diapositive 3">
            <a:extLst>
              <a:ext uri="{FF2B5EF4-FFF2-40B4-BE49-F238E27FC236}">
                <a16:creationId xmlns:a16="http://schemas.microsoft.com/office/drawing/2014/main" id="{877A49F2-7AFA-6863-2DB3-C5CFA7ED806F}"/>
              </a:ext>
            </a:extLst>
          </p:cNvPr>
          <p:cNvSpPr>
            <a:spLocks noGrp="1"/>
          </p:cNvSpPr>
          <p:nvPr>
            <p:ph type="sldNum" sz="quarter" idx="10"/>
          </p:nvPr>
        </p:nvSpPr>
        <p:spPr/>
        <p:txBody>
          <a:bodyPr/>
          <a:lstStyle/>
          <a:p>
            <a:fld id="{E3EE1226-22BF-294D-B504-16E2318CBEB4}" type="slidenum">
              <a:rPr lang="fr-FR" smtClean="0"/>
              <a:t>5</a:t>
            </a:fld>
            <a:endParaRPr lang="fr-FR"/>
          </a:p>
        </p:txBody>
      </p:sp>
    </p:spTree>
    <p:extLst>
      <p:ext uri="{BB962C8B-B14F-4D97-AF65-F5344CB8AC3E}">
        <p14:creationId xmlns:p14="http://schemas.microsoft.com/office/powerpoint/2010/main" val="35841846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2CE5C-93C1-FDD7-B349-CC91BB886E3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CDEC4C4-0681-4420-B48A-81A7B8AA622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31D8937-DE60-20EC-9019-21C21A150B1B}"/>
              </a:ext>
            </a:extLst>
          </p:cNvPr>
          <p:cNvSpPr>
            <a:spLocks noGrp="1"/>
          </p:cNvSpPr>
          <p:nvPr>
            <p:ph type="body" idx="1"/>
          </p:nvPr>
        </p:nvSpPr>
        <p:spPr/>
        <p:txBody>
          <a:bodyPr/>
          <a:lstStyle/>
          <a:p>
            <a:endParaRPr lang="fr-CA"/>
          </a:p>
        </p:txBody>
      </p:sp>
      <p:sp>
        <p:nvSpPr>
          <p:cNvPr id="4" name="Espace réservé du numéro de diapositive 3">
            <a:extLst>
              <a:ext uri="{FF2B5EF4-FFF2-40B4-BE49-F238E27FC236}">
                <a16:creationId xmlns:a16="http://schemas.microsoft.com/office/drawing/2014/main" id="{FD500C64-F959-F418-11A2-A142E5CAD69C}"/>
              </a:ext>
            </a:extLst>
          </p:cNvPr>
          <p:cNvSpPr>
            <a:spLocks noGrp="1"/>
          </p:cNvSpPr>
          <p:nvPr>
            <p:ph type="sldNum" sz="quarter" idx="10"/>
          </p:nvPr>
        </p:nvSpPr>
        <p:spPr/>
        <p:txBody>
          <a:bodyPr/>
          <a:lstStyle/>
          <a:p>
            <a:fld id="{E3EE1226-22BF-294D-B504-16E2318CBEB4}" type="slidenum">
              <a:rPr lang="fr-FR" smtClean="0"/>
              <a:t>37</a:t>
            </a:fld>
            <a:endParaRPr lang="fr-FR"/>
          </a:p>
        </p:txBody>
      </p:sp>
    </p:spTree>
    <p:extLst>
      <p:ext uri="{BB962C8B-B14F-4D97-AF65-F5344CB8AC3E}">
        <p14:creationId xmlns:p14="http://schemas.microsoft.com/office/powerpoint/2010/main" val="25481105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2CE5C-93C1-FDD7-B349-CC91BB886E3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CDEC4C4-0681-4420-B48A-81A7B8AA622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31D8937-DE60-20EC-9019-21C21A150B1B}"/>
              </a:ext>
            </a:extLst>
          </p:cNvPr>
          <p:cNvSpPr>
            <a:spLocks noGrp="1"/>
          </p:cNvSpPr>
          <p:nvPr>
            <p:ph type="body" idx="1"/>
          </p:nvPr>
        </p:nvSpPr>
        <p:spPr/>
        <p:txBody>
          <a:bodyPr/>
          <a:lstStyle/>
          <a:p>
            <a:endParaRPr lang="fr-CA"/>
          </a:p>
        </p:txBody>
      </p:sp>
      <p:sp>
        <p:nvSpPr>
          <p:cNvPr id="4" name="Espace réservé du numéro de diapositive 3">
            <a:extLst>
              <a:ext uri="{FF2B5EF4-FFF2-40B4-BE49-F238E27FC236}">
                <a16:creationId xmlns:a16="http://schemas.microsoft.com/office/drawing/2014/main" id="{FD500C64-F959-F418-11A2-A142E5CAD69C}"/>
              </a:ext>
            </a:extLst>
          </p:cNvPr>
          <p:cNvSpPr>
            <a:spLocks noGrp="1"/>
          </p:cNvSpPr>
          <p:nvPr>
            <p:ph type="sldNum" sz="quarter" idx="10"/>
          </p:nvPr>
        </p:nvSpPr>
        <p:spPr/>
        <p:txBody>
          <a:bodyPr/>
          <a:lstStyle/>
          <a:p>
            <a:fld id="{E3EE1226-22BF-294D-B504-16E2318CBEB4}" type="slidenum">
              <a:rPr lang="fr-FR" smtClean="0"/>
              <a:t>38</a:t>
            </a:fld>
            <a:endParaRPr lang="fr-FR"/>
          </a:p>
        </p:txBody>
      </p:sp>
    </p:spTree>
    <p:extLst>
      <p:ext uri="{BB962C8B-B14F-4D97-AF65-F5344CB8AC3E}">
        <p14:creationId xmlns:p14="http://schemas.microsoft.com/office/powerpoint/2010/main" val="7226657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352C4C-045B-4BA0-D58C-FBE259D959C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BDCAC6A-CA6B-AA5B-547E-BEADA41DB4F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35CFF0E-1145-2359-D861-F7A6185ADD9F}"/>
              </a:ext>
            </a:extLst>
          </p:cNvPr>
          <p:cNvSpPr>
            <a:spLocks noGrp="1"/>
          </p:cNvSpPr>
          <p:nvPr>
            <p:ph type="body" idx="1"/>
          </p:nvPr>
        </p:nvSpPr>
        <p:spPr/>
        <p:txBody>
          <a:bodyPr/>
          <a:lstStyle/>
          <a:p>
            <a:endParaRPr lang="fr-CA"/>
          </a:p>
        </p:txBody>
      </p:sp>
      <p:sp>
        <p:nvSpPr>
          <p:cNvPr id="4" name="Espace réservé du numéro de diapositive 3">
            <a:extLst>
              <a:ext uri="{FF2B5EF4-FFF2-40B4-BE49-F238E27FC236}">
                <a16:creationId xmlns:a16="http://schemas.microsoft.com/office/drawing/2014/main" id="{1D718C1E-0C7A-BA84-98AE-FB759C114BED}"/>
              </a:ext>
            </a:extLst>
          </p:cNvPr>
          <p:cNvSpPr>
            <a:spLocks noGrp="1"/>
          </p:cNvSpPr>
          <p:nvPr>
            <p:ph type="sldNum" sz="quarter" idx="10"/>
          </p:nvPr>
        </p:nvSpPr>
        <p:spPr/>
        <p:txBody>
          <a:bodyPr/>
          <a:lstStyle/>
          <a:p>
            <a:fld id="{E3EE1226-22BF-294D-B504-16E2318CBEB4}" type="slidenum">
              <a:rPr lang="fr-FR" smtClean="0"/>
              <a:t>39</a:t>
            </a:fld>
            <a:endParaRPr lang="fr-FR"/>
          </a:p>
        </p:txBody>
      </p:sp>
    </p:spTree>
    <p:extLst>
      <p:ext uri="{BB962C8B-B14F-4D97-AF65-F5344CB8AC3E}">
        <p14:creationId xmlns:p14="http://schemas.microsoft.com/office/powerpoint/2010/main" val="39569889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352C4C-045B-4BA0-D58C-FBE259D959C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BDCAC6A-CA6B-AA5B-547E-BEADA41DB4F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35CFF0E-1145-2359-D861-F7A6185ADD9F}"/>
              </a:ext>
            </a:extLst>
          </p:cNvPr>
          <p:cNvSpPr>
            <a:spLocks noGrp="1"/>
          </p:cNvSpPr>
          <p:nvPr>
            <p:ph type="body" idx="1"/>
          </p:nvPr>
        </p:nvSpPr>
        <p:spPr/>
        <p:txBody>
          <a:bodyPr/>
          <a:lstStyle/>
          <a:p>
            <a:endParaRPr lang="fr-CA"/>
          </a:p>
        </p:txBody>
      </p:sp>
      <p:sp>
        <p:nvSpPr>
          <p:cNvPr id="4" name="Espace réservé du numéro de diapositive 3">
            <a:extLst>
              <a:ext uri="{FF2B5EF4-FFF2-40B4-BE49-F238E27FC236}">
                <a16:creationId xmlns:a16="http://schemas.microsoft.com/office/drawing/2014/main" id="{1D718C1E-0C7A-BA84-98AE-FB759C114BED}"/>
              </a:ext>
            </a:extLst>
          </p:cNvPr>
          <p:cNvSpPr>
            <a:spLocks noGrp="1"/>
          </p:cNvSpPr>
          <p:nvPr>
            <p:ph type="sldNum" sz="quarter" idx="10"/>
          </p:nvPr>
        </p:nvSpPr>
        <p:spPr/>
        <p:txBody>
          <a:bodyPr/>
          <a:lstStyle/>
          <a:p>
            <a:fld id="{E3EE1226-22BF-294D-B504-16E2318CBEB4}" type="slidenum">
              <a:rPr lang="fr-FR" smtClean="0"/>
              <a:t>40</a:t>
            </a:fld>
            <a:endParaRPr lang="fr-FR"/>
          </a:p>
        </p:txBody>
      </p:sp>
    </p:spTree>
    <p:extLst>
      <p:ext uri="{BB962C8B-B14F-4D97-AF65-F5344CB8AC3E}">
        <p14:creationId xmlns:p14="http://schemas.microsoft.com/office/powerpoint/2010/main" val="4841637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a:t>Explication de la période de question par Jacques Bénard ; avec les règles de base.  </a:t>
            </a:r>
          </a:p>
          <a:p>
            <a:endParaRPr lang="fr-CA"/>
          </a:p>
          <a:p>
            <a:r>
              <a:rPr lang="fr-CA"/>
              <a:t>Nous allons commencer avec les questions qui concernent directement la présentation et ensuite nous allons couvrir les questions d’ordre plus générale sur le transport adapté et l’accessibilité universelle.  Nous avons reçu plusieurs questions reçues à l’avance et nous ne serons pas en mesure de répondre à toutes ces questions ce soir car nous voulons favoriser les échanges en personne.  Celles qui nous ont été envoyés et qui n’aurons pas été répondu feront l’objet d’un suivi par la suite.</a:t>
            </a:r>
          </a:p>
        </p:txBody>
      </p:sp>
      <p:sp>
        <p:nvSpPr>
          <p:cNvPr id="4" name="Espace réservé du numéro de diapositive 3"/>
          <p:cNvSpPr>
            <a:spLocks noGrp="1"/>
          </p:cNvSpPr>
          <p:nvPr>
            <p:ph type="sldNum" sz="quarter" idx="5"/>
          </p:nvPr>
        </p:nvSpPr>
        <p:spPr/>
        <p:txBody>
          <a:bodyPr/>
          <a:lstStyle/>
          <a:p>
            <a:fld id="{B4C5BDC8-D563-47F9-97AF-6F23E176CE54}" type="slidenum">
              <a:rPr lang="fr-CA" smtClean="0"/>
              <a:t>41</a:t>
            </a:fld>
            <a:endParaRPr lang="fr-CA"/>
          </a:p>
        </p:txBody>
      </p:sp>
    </p:spTree>
    <p:extLst>
      <p:ext uri="{BB962C8B-B14F-4D97-AF65-F5344CB8AC3E}">
        <p14:creationId xmlns:p14="http://schemas.microsoft.com/office/powerpoint/2010/main" val="15157043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EB53E-A01F-3E24-CB88-FAB95A09572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6ACE568-03D8-1AAC-9C7B-CC3D392D512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C5563E7-1A90-3C04-A037-BB8925B4AB2C}"/>
              </a:ext>
            </a:extLst>
          </p:cNvPr>
          <p:cNvSpPr>
            <a:spLocks noGrp="1"/>
          </p:cNvSpPr>
          <p:nvPr>
            <p:ph type="body" idx="1"/>
          </p:nvPr>
        </p:nvSpPr>
        <p:spPr/>
        <p:txBody>
          <a:bodyPr/>
          <a:lstStyle/>
          <a:p>
            <a:endParaRPr lang="fr-CA"/>
          </a:p>
        </p:txBody>
      </p:sp>
      <p:sp>
        <p:nvSpPr>
          <p:cNvPr id="4" name="Espace réservé du numéro de diapositive 3">
            <a:extLst>
              <a:ext uri="{FF2B5EF4-FFF2-40B4-BE49-F238E27FC236}">
                <a16:creationId xmlns:a16="http://schemas.microsoft.com/office/drawing/2014/main" id="{A5978B99-89C5-B7BF-5D1C-664210DEB2B8}"/>
              </a:ext>
            </a:extLst>
          </p:cNvPr>
          <p:cNvSpPr>
            <a:spLocks noGrp="1"/>
          </p:cNvSpPr>
          <p:nvPr>
            <p:ph type="sldNum" sz="quarter" idx="10"/>
          </p:nvPr>
        </p:nvSpPr>
        <p:spPr/>
        <p:txBody>
          <a:bodyPr/>
          <a:lstStyle/>
          <a:p>
            <a:fld id="{E3EE1226-22BF-294D-B504-16E2318CBEB4}" type="slidenum">
              <a:rPr lang="fr-FR" smtClean="0"/>
              <a:t>44</a:t>
            </a:fld>
            <a:endParaRPr lang="fr-FR"/>
          </a:p>
        </p:txBody>
      </p:sp>
    </p:spTree>
    <p:extLst>
      <p:ext uri="{BB962C8B-B14F-4D97-AF65-F5344CB8AC3E}">
        <p14:creationId xmlns:p14="http://schemas.microsoft.com/office/powerpoint/2010/main" val="1614473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EB53E-A01F-3E24-CB88-FAB95A09572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6ACE568-03D8-1AAC-9C7B-CC3D392D512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C5563E7-1A90-3C04-A037-BB8925B4AB2C}"/>
              </a:ext>
            </a:extLst>
          </p:cNvPr>
          <p:cNvSpPr>
            <a:spLocks noGrp="1"/>
          </p:cNvSpPr>
          <p:nvPr>
            <p:ph type="body" idx="1"/>
          </p:nvPr>
        </p:nvSpPr>
        <p:spPr/>
        <p:txBody>
          <a:bodyPr/>
          <a:lstStyle/>
          <a:p>
            <a:endParaRPr lang="fr-CA"/>
          </a:p>
        </p:txBody>
      </p:sp>
      <p:sp>
        <p:nvSpPr>
          <p:cNvPr id="4" name="Espace réservé du numéro de diapositive 3">
            <a:extLst>
              <a:ext uri="{FF2B5EF4-FFF2-40B4-BE49-F238E27FC236}">
                <a16:creationId xmlns:a16="http://schemas.microsoft.com/office/drawing/2014/main" id="{A5978B99-89C5-B7BF-5D1C-664210DEB2B8}"/>
              </a:ext>
            </a:extLst>
          </p:cNvPr>
          <p:cNvSpPr>
            <a:spLocks noGrp="1"/>
          </p:cNvSpPr>
          <p:nvPr>
            <p:ph type="sldNum" sz="quarter" idx="10"/>
          </p:nvPr>
        </p:nvSpPr>
        <p:spPr/>
        <p:txBody>
          <a:bodyPr/>
          <a:lstStyle/>
          <a:p>
            <a:fld id="{E3EE1226-22BF-294D-B504-16E2318CBEB4}" type="slidenum">
              <a:rPr lang="fr-FR" smtClean="0"/>
              <a:t>45</a:t>
            </a:fld>
            <a:endParaRPr lang="fr-FR"/>
          </a:p>
        </p:txBody>
      </p:sp>
    </p:spTree>
    <p:extLst>
      <p:ext uri="{BB962C8B-B14F-4D97-AF65-F5344CB8AC3E}">
        <p14:creationId xmlns:p14="http://schemas.microsoft.com/office/powerpoint/2010/main" val="23072133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EB53E-A01F-3E24-CB88-FAB95A09572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6ACE568-03D8-1AAC-9C7B-CC3D392D512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C5563E7-1A90-3C04-A037-BB8925B4AB2C}"/>
              </a:ext>
            </a:extLst>
          </p:cNvPr>
          <p:cNvSpPr>
            <a:spLocks noGrp="1"/>
          </p:cNvSpPr>
          <p:nvPr>
            <p:ph type="body" idx="1"/>
          </p:nvPr>
        </p:nvSpPr>
        <p:spPr/>
        <p:txBody>
          <a:bodyPr/>
          <a:lstStyle/>
          <a:p>
            <a:endParaRPr lang="fr-CA"/>
          </a:p>
        </p:txBody>
      </p:sp>
      <p:sp>
        <p:nvSpPr>
          <p:cNvPr id="4" name="Espace réservé du numéro de diapositive 3">
            <a:extLst>
              <a:ext uri="{FF2B5EF4-FFF2-40B4-BE49-F238E27FC236}">
                <a16:creationId xmlns:a16="http://schemas.microsoft.com/office/drawing/2014/main" id="{A5978B99-89C5-B7BF-5D1C-664210DEB2B8}"/>
              </a:ext>
            </a:extLst>
          </p:cNvPr>
          <p:cNvSpPr>
            <a:spLocks noGrp="1"/>
          </p:cNvSpPr>
          <p:nvPr>
            <p:ph type="sldNum" sz="quarter" idx="10"/>
          </p:nvPr>
        </p:nvSpPr>
        <p:spPr/>
        <p:txBody>
          <a:bodyPr/>
          <a:lstStyle/>
          <a:p>
            <a:fld id="{E3EE1226-22BF-294D-B504-16E2318CBEB4}" type="slidenum">
              <a:rPr lang="fr-FR" smtClean="0"/>
              <a:t>47</a:t>
            </a:fld>
            <a:endParaRPr lang="fr-FR"/>
          </a:p>
        </p:txBody>
      </p:sp>
    </p:spTree>
    <p:extLst>
      <p:ext uri="{BB962C8B-B14F-4D97-AF65-F5344CB8AC3E}">
        <p14:creationId xmlns:p14="http://schemas.microsoft.com/office/powerpoint/2010/main" val="27019454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4841A-D385-125E-0456-6760DD8E89F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AA06515-B8CD-71EE-6110-125B053CC0C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BE54FB9-51CB-912B-989B-A40B62FACEAA}"/>
              </a:ext>
            </a:extLst>
          </p:cNvPr>
          <p:cNvSpPr>
            <a:spLocks noGrp="1"/>
          </p:cNvSpPr>
          <p:nvPr>
            <p:ph type="body" idx="1"/>
          </p:nvPr>
        </p:nvSpPr>
        <p:spPr/>
        <p:txBody>
          <a:bodyPr/>
          <a:lstStyle/>
          <a:p>
            <a:endParaRPr lang="fr-CA"/>
          </a:p>
        </p:txBody>
      </p:sp>
      <p:sp>
        <p:nvSpPr>
          <p:cNvPr id="4" name="Espace réservé du numéro de diapositive 3">
            <a:extLst>
              <a:ext uri="{FF2B5EF4-FFF2-40B4-BE49-F238E27FC236}">
                <a16:creationId xmlns:a16="http://schemas.microsoft.com/office/drawing/2014/main" id="{5DD51DA1-4787-43A0-E3C1-645F00FB6DDE}"/>
              </a:ext>
            </a:extLst>
          </p:cNvPr>
          <p:cNvSpPr>
            <a:spLocks noGrp="1"/>
          </p:cNvSpPr>
          <p:nvPr>
            <p:ph type="sldNum" sz="quarter" idx="10"/>
          </p:nvPr>
        </p:nvSpPr>
        <p:spPr/>
        <p:txBody>
          <a:bodyPr/>
          <a:lstStyle/>
          <a:p>
            <a:fld id="{E3EE1226-22BF-294D-B504-16E2318CBEB4}" type="slidenum">
              <a:rPr lang="fr-FR" smtClean="0"/>
              <a:t>48</a:t>
            </a:fld>
            <a:endParaRPr lang="fr-FR"/>
          </a:p>
        </p:txBody>
      </p:sp>
    </p:spTree>
    <p:extLst>
      <p:ext uri="{BB962C8B-B14F-4D97-AF65-F5344CB8AC3E}">
        <p14:creationId xmlns:p14="http://schemas.microsoft.com/office/powerpoint/2010/main" val="1432050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DD637-F9E8-BF31-102B-752B99D78DF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6176971-78A9-0BF1-1077-20DBAE0ADD8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B6B783B-FBB5-2B21-41FE-6BB1656FB3AD}"/>
              </a:ext>
            </a:extLst>
          </p:cNvPr>
          <p:cNvSpPr>
            <a:spLocks noGrp="1"/>
          </p:cNvSpPr>
          <p:nvPr>
            <p:ph type="body" idx="1"/>
          </p:nvPr>
        </p:nvSpPr>
        <p:spPr/>
        <p:txBody>
          <a:bodyPr/>
          <a:lstStyle/>
          <a:p>
            <a:endParaRPr lang="fr-CA"/>
          </a:p>
        </p:txBody>
      </p:sp>
      <p:sp>
        <p:nvSpPr>
          <p:cNvPr id="4" name="Espace réservé du numéro de diapositive 3">
            <a:extLst>
              <a:ext uri="{FF2B5EF4-FFF2-40B4-BE49-F238E27FC236}">
                <a16:creationId xmlns:a16="http://schemas.microsoft.com/office/drawing/2014/main" id="{6CA2C218-FDBF-FEE1-88A5-CEF1CB08A706}"/>
              </a:ext>
            </a:extLst>
          </p:cNvPr>
          <p:cNvSpPr>
            <a:spLocks noGrp="1"/>
          </p:cNvSpPr>
          <p:nvPr>
            <p:ph type="sldNum" sz="quarter" idx="10"/>
          </p:nvPr>
        </p:nvSpPr>
        <p:spPr/>
        <p:txBody>
          <a:bodyPr/>
          <a:lstStyle/>
          <a:p>
            <a:fld id="{E3EE1226-22BF-294D-B504-16E2318CBEB4}" type="slidenum">
              <a:rPr lang="fr-FR" smtClean="0"/>
              <a:t>6</a:t>
            </a:fld>
            <a:endParaRPr lang="fr-FR"/>
          </a:p>
        </p:txBody>
      </p:sp>
    </p:spTree>
    <p:extLst>
      <p:ext uri="{BB962C8B-B14F-4D97-AF65-F5344CB8AC3E}">
        <p14:creationId xmlns:p14="http://schemas.microsoft.com/office/powerpoint/2010/main" val="3372196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DD637-F9E8-BF31-102B-752B99D78DF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6176971-78A9-0BF1-1077-20DBAE0ADD8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B6B783B-FBB5-2B21-41FE-6BB1656FB3AD}"/>
              </a:ext>
            </a:extLst>
          </p:cNvPr>
          <p:cNvSpPr>
            <a:spLocks noGrp="1"/>
          </p:cNvSpPr>
          <p:nvPr>
            <p:ph type="body" idx="1"/>
          </p:nvPr>
        </p:nvSpPr>
        <p:spPr/>
        <p:txBody>
          <a:bodyPr/>
          <a:lstStyle/>
          <a:p>
            <a:endParaRPr lang="fr-CA"/>
          </a:p>
        </p:txBody>
      </p:sp>
      <p:sp>
        <p:nvSpPr>
          <p:cNvPr id="4" name="Espace réservé du numéro de diapositive 3">
            <a:extLst>
              <a:ext uri="{FF2B5EF4-FFF2-40B4-BE49-F238E27FC236}">
                <a16:creationId xmlns:a16="http://schemas.microsoft.com/office/drawing/2014/main" id="{6CA2C218-FDBF-FEE1-88A5-CEF1CB08A706}"/>
              </a:ext>
            </a:extLst>
          </p:cNvPr>
          <p:cNvSpPr>
            <a:spLocks noGrp="1"/>
          </p:cNvSpPr>
          <p:nvPr>
            <p:ph type="sldNum" sz="quarter" idx="10"/>
          </p:nvPr>
        </p:nvSpPr>
        <p:spPr/>
        <p:txBody>
          <a:bodyPr/>
          <a:lstStyle/>
          <a:p>
            <a:fld id="{E3EE1226-22BF-294D-B504-16E2318CBEB4}" type="slidenum">
              <a:rPr lang="fr-FR" smtClean="0"/>
              <a:t>7</a:t>
            </a:fld>
            <a:endParaRPr lang="fr-FR"/>
          </a:p>
        </p:txBody>
      </p:sp>
    </p:spTree>
    <p:extLst>
      <p:ext uri="{BB962C8B-B14F-4D97-AF65-F5344CB8AC3E}">
        <p14:creationId xmlns:p14="http://schemas.microsoft.com/office/powerpoint/2010/main" val="3777990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2DFE7-C8E7-0E1F-A421-19FE24DC996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F48173F-7E73-D2DB-964E-8CC6D209D56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EDC45E8-83FD-0AAB-9867-40C0430DA81C}"/>
              </a:ext>
            </a:extLst>
          </p:cNvPr>
          <p:cNvSpPr>
            <a:spLocks noGrp="1"/>
          </p:cNvSpPr>
          <p:nvPr>
            <p:ph type="body" idx="1"/>
          </p:nvPr>
        </p:nvSpPr>
        <p:spPr/>
        <p:txBody>
          <a:bodyPr/>
          <a:lstStyle/>
          <a:p>
            <a:endParaRPr lang="fr-CA"/>
          </a:p>
        </p:txBody>
      </p:sp>
      <p:sp>
        <p:nvSpPr>
          <p:cNvPr id="4" name="Espace réservé du numéro de diapositive 3">
            <a:extLst>
              <a:ext uri="{FF2B5EF4-FFF2-40B4-BE49-F238E27FC236}">
                <a16:creationId xmlns:a16="http://schemas.microsoft.com/office/drawing/2014/main" id="{0AC69848-322C-0BBC-0FCB-DA427A6C4B81}"/>
              </a:ext>
            </a:extLst>
          </p:cNvPr>
          <p:cNvSpPr>
            <a:spLocks noGrp="1"/>
          </p:cNvSpPr>
          <p:nvPr>
            <p:ph type="sldNum" sz="quarter" idx="10"/>
          </p:nvPr>
        </p:nvSpPr>
        <p:spPr/>
        <p:txBody>
          <a:bodyPr/>
          <a:lstStyle/>
          <a:p>
            <a:fld id="{E3EE1226-22BF-294D-B504-16E2318CBEB4}" type="slidenum">
              <a:rPr lang="fr-FR" smtClean="0"/>
              <a:t>9</a:t>
            </a:fld>
            <a:endParaRPr lang="fr-FR"/>
          </a:p>
        </p:txBody>
      </p:sp>
    </p:spTree>
    <p:extLst>
      <p:ext uri="{BB962C8B-B14F-4D97-AF65-F5344CB8AC3E}">
        <p14:creationId xmlns:p14="http://schemas.microsoft.com/office/powerpoint/2010/main" val="3830736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a:latin typeface="Calibri"/>
                <a:ea typeface="Calibri"/>
                <a:cs typeface="Calibri"/>
              </a:rPr>
              <a:t>Notre mission : </a:t>
            </a:r>
          </a:p>
          <a:p>
            <a:r>
              <a:rPr lang="en-US" err="1">
                <a:latin typeface="Calibri"/>
                <a:ea typeface="Calibri"/>
                <a:cs typeface="Calibri"/>
              </a:rPr>
              <a:t>Développer</a:t>
            </a:r>
            <a:r>
              <a:rPr lang="en-US">
                <a:latin typeface="Calibri"/>
                <a:ea typeface="Calibri"/>
                <a:cs typeface="Calibri"/>
              </a:rPr>
              <a:t> et </a:t>
            </a:r>
            <a:r>
              <a:rPr lang="en-US" err="1">
                <a:latin typeface="Calibri"/>
                <a:ea typeface="Calibri"/>
                <a:cs typeface="Calibri"/>
              </a:rPr>
              <a:t>offrir</a:t>
            </a:r>
            <a:r>
              <a:rPr lang="en-US">
                <a:latin typeface="Calibri"/>
                <a:ea typeface="Calibri"/>
                <a:cs typeface="Calibri"/>
              </a:rPr>
              <a:t> un service </a:t>
            </a:r>
            <a:r>
              <a:rPr lang="en-US" err="1">
                <a:latin typeface="Calibri"/>
                <a:ea typeface="Calibri"/>
                <a:cs typeface="Calibri"/>
              </a:rPr>
              <a:t>essentiel</a:t>
            </a:r>
            <a:r>
              <a:rPr lang="en-US">
                <a:latin typeface="Calibri"/>
                <a:ea typeface="Calibri"/>
                <a:cs typeface="Calibri"/>
              </a:rPr>
              <a:t> à la </a:t>
            </a:r>
            <a:r>
              <a:rPr lang="en-US" err="1">
                <a:latin typeface="Calibri"/>
                <a:ea typeface="Calibri"/>
                <a:cs typeface="Calibri"/>
              </a:rPr>
              <a:t>communauté</a:t>
            </a:r>
            <a:r>
              <a:rPr lang="en-US">
                <a:latin typeface="Calibri"/>
                <a:ea typeface="Calibri"/>
                <a:cs typeface="Calibri"/>
              </a:rPr>
              <a:t> </a:t>
            </a:r>
            <a:r>
              <a:rPr lang="en-US" err="1">
                <a:latin typeface="Calibri"/>
                <a:ea typeface="Calibri"/>
                <a:cs typeface="Calibri"/>
              </a:rPr>
              <a:t>montréalaise</a:t>
            </a:r>
            <a:r>
              <a:rPr lang="en-US">
                <a:latin typeface="Calibri"/>
                <a:ea typeface="Calibri"/>
                <a:cs typeface="Calibri"/>
              </a:rPr>
              <a:t> </a:t>
            </a:r>
            <a:r>
              <a:rPr lang="en-US" err="1">
                <a:latin typeface="Calibri"/>
                <a:ea typeface="Calibri"/>
                <a:cs typeface="Calibri"/>
              </a:rPr>
              <a:t>en</a:t>
            </a:r>
            <a:r>
              <a:rPr lang="en-US">
                <a:latin typeface="Calibri"/>
                <a:ea typeface="Calibri"/>
                <a:cs typeface="Calibri"/>
              </a:rPr>
              <a:t> </a:t>
            </a:r>
            <a:r>
              <a:rPr lang="en-US" err="1">
                <a:latin typeface="Calibri"/>
                <a:ea typeface="Calibri"/>
                <a:cs typeface="Calibri"/>
              </a:rPr>
              <a:t>livrant</a:t>
            </a:r>
            <a:r>
              <a:rPr lang="en-US">
                <a:latin typeface="Calibri"/>
                <a:ea typeface="Calibri"/>
                <a:cs typeface="Calibri"/>
              </a:rPr>
              <a:t> </a:t>
            </a:r>
            <a:r>
              <a:rPr lang="en-US" err="1">
                <a:latin typeface="Calibri"/>
                <a:ea typeface="Calibri"/>
                <a:cs typeface="Calibri"/>
              </a:rPr>
              <a:t>une</a:t>
            </a:r>
            <a:r>
              <a:rPr lang="en-US">
                <a:latin typeface="Calibri"/>
                <a:ea typeface="Calibri"/>
                <a:cs typeface="Calibri"/>
              </a:rPr>
              <a:t> </a:t>
            </a:r>
            <a:r>
              <a:rPr lang="en-US" err="1">
                <a:latin typeface="Calibri"/>
                <a:ea typeface="Calibri"/>
                <a:cs typeface="Calibri"/>
              </a:rPr>
              <a:t>expérience</a:t>
            </a:r>
            <a:r>
              <a:rPr lang="en-US">
                <a:latin typeface="Calibri"/>
                <a:ea typeface="Calibri"/>
                <a:cs typeface="Calibri"/>
              </a:rPr>
              <a:t> de </a:t>
            </a:r>
            <a:r>
              <a:rPr lang="en-US" err="1">
                <a:latin typeface="Calibri"/>
                <a:ea typeface="Calibri"/>
                <a:cs typeface="Calibri"/>
              </a:rPr>
              <a:t>mobilité</a:t>
            </a:r>
            <a:r>
              <a:rPr lang="en-US">
                <a:latin typeface="Calibri"/>
                <a:ea typeface="Calibri"/>
                <a:cs typeface="Calibri"/>
              </a:rPr>
              <a:t> à la </a:t>
            </a:r>
            <a:r>
              <a:rPr lang="en-US" err="1">
                <a:latin typeface="Calibri"/>
                <a:ea typeface="Calibri"/>
                <a:cs typeface="Calibri"/>
              </a:rPr>
              <a:t>fois</a:t>
            </a:r>
            <a:r>
              <a:rPr lang="en-US">
                <a:latin typeface="Calibri"/>
                <a:ea typeface="Calibri"/>
                <a:cs typeface="Calibri"/>
              </a:rPr>
              <a:t> </a:t>
            </a:r>
            <a:r>
              <a:rPr lang="en-US" err="1">
                <a:latin typeface="Calibri"/>
                <a:ea typeface="Calibri"/>
                <a:cs typeface="Calibri"/>
              </a:rPr>
              <a:t>sécuritaire</a:t>
            </a:r>
            <a:r>
              <a:rPr lang="en-US">
                <a:latin typeface="Calibri"/>
                <a:ea typeface="Calibri"/>
                <a:cs typeface="Calibri"/>
              </a:rPr>
              <a:t>, accessible, </a:t>
            </a:r>
            <a:r>
              <a:rPr lang="en-US" err="1">
                <a:latin typeface="Calibri"/>
                <a:ea typeface="Calibri"/>
                <a:cs typeface="Calibri"/>
              </a:rPr>
              <a:t>humaine</a:t>
            </a:r>
            <a:r>
              <a:rPr lang="en-US">
                <a:latin typeface="Calibri"/>
                <a:ea typeface="Calibri"/>
                <a:cs typeface="Calibri"/>
              </a:rPr>
              <a:t> et </a:t>
            </a:r>
            <a:r>
              <a:rPr lang="en-US" err="1">
                <a:latin typeface="Calibri"/>
                <a:ea typeface="Calibri"/>
                <a:cs typeface="Calibri"/>
              </a:rPr>
              <a:t>performante</a:t>
            </a:r>
            <a:r>
              <a:rPr lang="en-US">
                <a:latin typeface="Calibri"/>
                <a:ea typeface="Calibri"/>
                <a:cs typeface="Calibri"/>
              </a:rPr>
              <a:t>, tout </a:t>
            </a:r>
            <a:r>
              <a:rPr lang="en-US" err="1">
                <a:latin typeface="Calibri"/>
                <a:ea typeface="Calibri"/>
                <a:cs typeface="Calibri"/>
              </a:rPr>
              <a:t>en</a:t>
            </a:r>
            <a:r>
              <a:rPr lang="en-US">
                <a:latin typeface="Calibri"/>
                <a:ea typeface="Calibri"/>
                <a:cs typeface="Calibri"/>
              </a:rPr>
              <a:t> </a:t>
            </a:r>
            <a:r>
              <a:rPr lang="en-US" err="1">
                <a:latin typeface="Calibri"/>
                <a:ea typeface="Calibri"/>
                <a:cs typeface="Calibri"/>
              </a:rPr>
              <a:t>jouant</a:t>
            </a:r>
            <a:r>
              <a:rPr lang="en-US">
                <a:latin typeface="Calibri"/>
                <a:ea typeface="Calibri"/>
                <a:cs typeface="Calibri"/>
              </a:rPr>
              <a:t> un </a:t>
            </a:r>
            <a:r>
              <a:rPr lang="en-US" err="1">
                <a:latin typeface="Calibri"/>
                <a:ea typeface="Calibri"/>
                <a:cs typeface="Calibri"/>
              </a:rPr>
              <a:t>rôle</a:t>
            </a:r>
            <a:r>
              <a:rPr lang="en-US">
                <a:latin typeface="Calibri"/>
                <a:ea typeface="Calibri"/>
                <a:cs typeface="Calibri"/>
              </a:rPr>
              <a:t> </a:t>
            </a:r>
            <a:r>
              <a:rPr lang="en-US" err="1">
                <a:latin typeface="Calibri"/>
                <a:ea typeface="Calibri"/>
                <a:cs typeface="Calibri"/>
              </a:rPr>
              <a:t>clé</a:t>
            </a:r>
            <a:r>
              <a:rPr lang="en-US">
                <a:latin typeface="Calibri"/>
                <a:ea typeface="Calibri"/>
                <a:cs typeface="Calibri"/>
              </a:rPr>
              <a:t> dans la </a:t>
            </a:r>
            <a:r>
              <a:rPr lang="en-US" err="1">
                <a:latin typeface="Calibri"/>
                <a:ea typeface="Calibri"/>
                <a:cs typeface="Calibri"/>
              </a:rPr>
              <a:t>lutte</a:t>
            </a:r>
            <a:r>
              <a:rPr lang="en-US">
                <a:latin typeface="Calibri"/>
                <a:ea typeface="Calibri"/>
                <a:cs typeface="Calibri"/>
              </a:rPr>
              <a:t> </a:t>
            </a:r>
            <a:r>
              <a:rPr lang="en-US" err="1">
                <a:latin typeface="Calibri"/>
                <a:ea typeface="Calibri"/>
                <a:cs typeface="Calibri"/>
              </a:rPr>
              <a:t>contre</a:t>
            </a:r>
            <a:r>
              <a:rPr lang="en-US">
                <a:latin typeface="Calibri"/>
                <a:ea typeface="Calibri"/>
                <a:cs typeface="Calibri"/>
              </a:rPr>
              <a:t> les </a:t>
            </a:r>
            <a:r>
              <a:rPr lang="en-US" err="1">
                <a:latin typeface="Calibri"/>
                <a:ea typeface="Calibri"/>
                <a:cs typeface="Calibri"/>
              </a:rPr>
              <a:t>changements</a:t>
            </a:r>
            <a:r>
              <a:rPr lang="en-US">
                <a:latin typeface="Calibri"/>
                <a:ea typeface="Calibri"/>
                <a:cs typeface="Calibri"/>
              </a:rPr>
              <a:t> </a:t>
            </a:r>
            <a:r>
              <a:rPr lang="en-US" err="1">
                <a:latin typeface="Calibri"/>
                <a:ea typeface="Calibri"/>
                <a:cs typeface="Calibri"/>
              </a:rPr>
              <a:t>climatiques</a:t>
            </a:r>
            <a:r>
              <a:rPr lang="en-US">
                <a:latin typeface="Calibri"/>
                <a:ea typeface="Calibri"/>
                <a:cs typeface="Calibri"/>
              </a:rPr>
              <a:t>.</a:t>
            </a:r>
          </a:p>
        </p:txBody>
      </p:sp>
      <p:sp>
        <p:nvSpPr>
          <p:cNvPr id="4" name="Espace réservé du numéro de diapositive 3"/>
          <p:cNvSpPr>
            <a:spLocks noGrp="1"/>
          </p:cNvSpPr>
          <p:nvPr>
            <p:ph type="sldNum" sz="quarter" idx="5"/>
          </p:nvPr>
        </p:nvSpPr>
        <p:spPr/>
        <p:txBody>
          <a:bodyPr/>
          <a:lstStyle/>
          <a:p>
            <a:fld id="{006BE02D-20C0-F840-AFAC-BEA99C74FDC2}" type="slidenum">
              <a:rPr lang="en-US" smtClean="0"/>
              <a:pPr/>
              <a:t>11</a:t>
            </a:fld>
            <a:endParaRPr lang="en-US"/>
          </a:p>
        </p:txBody>
      </p:sp>
    </p:spTree>
    <p:extLst>
      <p:ext uri="{BB962C8B-B14F-4D97-AF65-F5344CB8AC3E}">
        <p14:creationId xmlns:p14="http://schemas.microsoft.com/office/powerpoint/2010/main" val="3161282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a:latin typeface="Calibri"/>
                <a:ea typeface="Calibri"/>
                <a:cs typeface="Calibri"/>
              </a:rPr>
              <a:t>Nos 4 </a:t>
            </a:r>
            <a:r>
              <a:rPr lang="en-US" b="1" err="1">
                <a:latin typeface="Calibri"/>
                <a:ea typeface="Calibri"/>
                <a:cs typeface="Calibri"/>
              </a:rPr>
              <a:t>nouvelles</a:t>
            </a:r>
            <a:r>
              <a:rPr lang="en-US" b="1">
                <a:latin typeface="Calibri"/>
                <a:ea typeface="Calibri"/>
                <a:cs typeface="Calibri"/>
              </a:rPr>
              <a:t> </a:t>
            </a:r>
            <a:r>
              <a:rPr lang="en-US" b="1" err="1">
                <a:latin typeface="Calibri"/>
                <a:ea typeface="Calibri"/>
                <a:cs typeface="Calibri"/>
              </a:rPr>
              <a:t>valeurs</a:t>
            </a:r>
            <a:r>
              <a:rPr lang="en-US" b="1">
                <a:latin typeface="Calibri"/>
                <a:ea typeface="Calibri"/>
                <a:cs typeface="Calibri"/>
              </a:rPr>
              <a:t> :</a:t>
            </a:r>
          </a:p>
          <a:p>
            <a:endParaRPr lang="en-US">
              <a:latin typeface="Calibri"/>
              <a:ea typeface="Calibri"/>
              <a:cs typeface="Calibri"/>
            </a:endParaRPr>
          </a:p>
          <a:p>
            <a:pPr marL="232943" indent="-232943">
              <a:buAutoNum type="arabicPeriod"/>
            </a:pPr>
            <a:r>
              <a:rPr lang="en-US" b="1" i="0">
                <a:latin typeface="Calibri"/>
                <a:ea typeface="Calibri"/>
                <a:cs typeface="Calibri"/>
              </a:rPr>
              <a:t>Engagement </a:t>
            </a:r>
            <a:r>
              <a:rPr lang="en-US" b="1" i="0" err="1">
                <a:latin typeface="Calibri"/>
                <a:ea typeface="Calibri"/>
                <a:cs typeface="Calibri"/>
              </a:rPr>
              <a:t>envers</a:t>
            </a:r>
            <a:r>
              <a:rPr lang="en-US" b="1" i="0">
                <a:latin typeface="Calibri"/>
                <a:ea typeface="Calibri"/>
                <a:cs typeface="Calibri"/>
              </a:rPr>
              <a:t> la clientèle et la </a:t>
            </a:r>
            <a:r>
              <a:rPr lang="en-US" b="1" i="0" err="1">
                <a:latin typeface="Calibri"/>
                <a:ea typeface="Calibri"/>
                <a:cs typeface="Calibri"/>
              </a:rPr>
              <a:t>communauté</a:t>
            </a:r>
            <a:r>
              <a:rPr lang="en-US" b="1" i="0">
                <a:latin typeface="Calibri"/>
                <a:ea typeface="Calibri"/>
                <a:cs typeface="Calibri"/>
              </a:rPr>
              <a:t> :</a:t>
            </a:r>
            <a:r>
              <a:rPr lang="en-US">
                <a:latin typeface="Calibri"/>
                <a:ea typeface="Calibri"/>
                <a:cs typeface="Calibri"/>
              </a:rPr>
              <a:t> </a:t>
            </a:r>
            <a:r>
              <a:rPr lang="en-US" err="1">
                <a:latin typeface="Calibri"/>
                <a:ea typeface="Calibri"/>
                <a:cs typeface="Calibri"/>
              </a:rPr>
              <a:t>Peu</a:t>
            </a:r>
            <a:r>
              <a:rPr lang="en-US">
                <a:latin typeface="Calibri"/>
                <a:ea typeface="Calibri"/>
                <a:cs typeface="Calibri"/>
              </a:rPr>
              <a:t> </a:t>
            </a:r>
            <a:r>
              <a:rPr lang="en-US" err="1">
                <a:latin typeface="Calibri"/>
                <a:ea typeface="Calibri"/>
                <a:cs typeface="Calibri"/>
              </a:rPr>
              <a:t>importe</a:t>
            </a:r>
            <a:r>
              <a:rPr lang="en-US">
                <a:latin typeface="Calibri"/>
                <a:ea typeface="Calibri"/>
                <a:cs typeface="Calibri"/>
              </a:rPr>
              <a:t> </a:t>
            </a:r>
            <a:r>
              <a:rPr lang="en-US" err="1">
                <a:latin typeface="Calibri"/>
                <a:ea typeface="Calibri"/>
                <a:cs typeface="Calibri"/>
              </a:rPr>
              <a:t>leur</a:t>
            </a:r>
            <a:r>
              <a:rPr lang="en-US">
                <a:latin typeface="Calibri"/>
                <a:ea typeface="Calibri"/>
                <a:cs typeface="Calibri"/>
              </a:rPr>
              <a:t> destination et </a:t>
            </a:r>
            <a:r>
              <a:rPr lang="en-US" err="1">
                <a:latin typeface="Calibri"/>
                <a:ea typeface="Calibri"/>
                <a:cs typeface="Calibri"/>
              </a:rPr>
              <a:t>leur</a:t>
            </a:r>
            <a:r>
              <a:rPr lang="en-US">
                <a:latin typeface="Calibri"/>
                <a:ea typeface="Calibri"/>
                <a:cs typeface="Calibri"/>
              </a:rPr>
              <a:t> </a:t>
            </a:r>
            <a:r>
              <a:rPr lang="en-US" err="1">
                <a:latin typeface="Calibri"/>
                <a:ea typeface="Calibri"/>
                <a:cs typeface="Calibri"/>
              </a:rPr>
              <a:t>identité</a:t>
            </a:r>
            <a:r>
              <a:rPr lang="en-US">
                <a:latin typeface="Calibri"/>
                <a:ea typeface="Calibri"/>
                <a:cs typeface="Calibri"/>
              </a:rPr>
              <a:t>, les </a:t>
            </a:r>
            <a:r>
              <a:rPr lang="en-US" err="1">
                <a:latin typeface="Calibri"/>
                <a:ea typeface="Calibri"/>
                <a:cs typeface="Calibri"/>
              </a:rPr>
              <a:t>citoyennes</a:t>
            </a:r>
            <a:r>
              <a:rPr lang="en-US">
                <a:latin typeface="Calibri"/>
                <a:ea typeface="Calibri"/>
                <a:cs typeface="Calibri"/>
              </a:rPr>
              <a:t> et les </a:t>
            </a:r>
            <a:r>
              <a:rPr lang="en-US" err="1">
                <a:latin typeface="Calibri"/>
                <a:ea typeface="Calibri"/>
                <a:cs typeface="Calibri"/>
              </a:rPr>
              <a:t>citoyens</a:t>
            </a:r>
            <a:r>
              <a:rPr lang="en-US">
                <a:latin typeface="Calibri"/>
                <a:ea typeface="Calibri"/>
                <a:cs typeface="Calibri"/>
              </a:rPr>
              <a:t> </a:t>
            </a:r>
            <a:r>
              <a:rPr lang="en-US" err="1">
                <a:latin typeface="Calibri"/>
                <a:ea typeface="Calibri"/>
                <a:cs typeface="Calibri"/>
              </a:rPr>
              <a:t>peuvent</a:t>
            </a:r>
            <a:r>
              <a:rPr lang="en-US">
                <a:latin typeface="Calibri"/>
                <a:ea typeface="Calibri"/>
                <a:cs typeface="Calibri"/>
              </a:rPr>
              <a:t> </a:t>
            </a:r>
            <a:r>
              <a:rPr lang="en-US" err="1">
                <a:latin typeface="Calibri"/>
                <a:ea typeface="Calibri"/>
                <a:cs typeface="Calibri"/>
              </a:rPr>
              <a:t>compter</a:t>
            </a:r>
            <a:r>
              <a:rPr lang="en-US">
                <a:latin typeface="Calibri"/>
                <a:ea typeface="Calibri"/>
                <a:cs typeface="Calibri"/>
              </a:rPr>
              <a:t> sur nous.</a:t>
            </a:r>
          </a:p>
          <a:p>
            <a:pPr marL="232943" indent="-232943">
              <a:buAutoNum type="arabicPeriod"/>
            </a:pPr>
            <a:r>
              <a:rPr lang="en-US" b="1">
                <a:latin typeface="Calibri"/>
                <a:ea typeface="Calibri"/>
                <a:cs typeface="Calibri"/>
              </a:rPr>
              <a:t>Collaboration et transparence :</a:t>
            </a:r>
            <a:r>
              <a:rPr lang="en-US">
                <a:latin typeface="Calibri"/>
                <a:ea typeface="Calibri"/>
                <a:cs typeface="Calibri"/>
              </a:rPr>
              <a:t> Nous </a:t>
            </a:r>
            <a:r>
              <a:rPr lang="en-US" err="1">
                <a:latin typeface="Calibri"/>
                <a:ea typeface="Calibri"/>
                <a:cs typeface="Calibri"/>
              </a:rPr>
              <a:t>sommes</a:t>
            </a:r>
            <a:r>
              <a:rPr lang="en-US">
                <a:latin typeface="Calibri"/>
                <a:ea typeface="Calibri"/>
                <a:cs typeface="Calibri"/>
              </a:rPr>
              <a:t> à </a:t>
            </a:r>
            <a:r>
              <a:rPr lang="en-US" err="1">
                <a:latin typeface="Calibri"/>
                <a:ea typeface="Calibri"/>
                <a:cs typeface="Calibri"/>
              </a:rPr>
              <a:t>l’écoute</a:t>
            </a:r>
            <a:r>
              <a:rPr lang="en-US">
                <a:latin typeface="Calibri"/>
                <a:ea typeface="Calibri"/>
                <a:cs typeface="Calibri"/>
              </a:rPr>
              <a:t> et </a:t>
            </a:r>
            <a:r>
              <a:rPr lang="en-US" err="1">
                <a:latin typeface="Calibri"/>
                <a:ea typeface="Calibri"/>
                <a:cs typeface="Calibri"/>
              </a:rPr>
              <a:t>ouvert</a:t>
            </a:r>
            <a:r>
              <a:rPr lang="en-US">
                <a:latin typeface="Calibri"/>
                <a:ea typeface="Calibri"/>
                <a:cs typeface="Calibri"/>
              </a:rPr>
              <a:t> à </a:t>
            </a:r>
            <a:r>
              <a:rPr lang="en-US" err="1">
                <a:latin typeface="Calibri"/>
                <a:ea typeface="Calibri"/>
                <a:cs typeface="Calibri"/>
              </a:rPr>
              <a:t>notre</a:t>
            </a:r>
            <a:r>
              <a:rPr lang="en-US">
                <a:latin typeface="Calibri"/>
                <a:ea typeface="Calibri"/>
                <a:cs typeface="Calibri"/>
              </a:rPr>
              <a:t> </a:t>
            </a:r>
            <a:r>
              <a:rPr lang="en-US" err="1">
                <a:latin typeface="Calibri"/>
                <a:ea typeface="Calibri"/>
                <a:cs typeface="Calibri"/>
              </a:rPr>
              <a:t>communauté</a:t>
            </a:r>
            <a:r>
              <a:rPr lang="en-US">
                <a:latin typeface="Calibri"/>
                <a:ea typeface="Calibri"/>
                <a:cs typeface="Calibri"/>
              </a:rPr>
              <a:t>. Sur le terrain et dans </a:t>
            </a:r>
            <a:r>
              <a:rPr lang="en-US" err="1">
                <a:latin typeface="Calibri"/>
                <a:ea typeface="Calibri"/>
                <a:cs typeface="Calibri"/>
              </a:rPr>
              <a:t>nos</a:t>
            </a:r>
            <a:r>
              <a:rPr lang="en-US">
                <a:latin typeface="Calibri"/>
                <a:ea typeface="Calibri"/>
                <a:cs typeface="Calibri"/>
              </a:rPr>
              <a:t> projets, nous </a:t>
            </a:r>
            <a:r>
              <a:rPr lang="en-US" err="1">
                <a:latin typeface="Calibri"/>
                <a:ea typeface="Calibri"/>
                <a:cs typeface="Calibri"/>
              </a:rPr>
              <a:t>unissons</a:t>
            </a:r>
            <a:r>
              <a:rPr lang="en-US">
                <a:latin typeface="Calibri"/>
                <a:ea typeface="Calibri"/>
                <a:cs typeface="Calibri"/>
              </a:rPr>
              <a:t> </a:t>
            </a:r>
            <a:r>
              <a:rPr lang="en-US" err="1">
                <a:latin typeface="Calibri"/>
                <a:ea typeface="Calibri"/>
                <a:cs typeface="Calibri"/>
              </a:rPr>
              <a:t>nos</a:t>
            </a:r>
            <a:r>
              <a:rPr lang="en-US">
                <a:latin typeface="Calibri"/>
                <a:ea typeface="Calibri"/>
                <a:cs typeface="Calibri"/>
              </a:rPr>
              <a:t> forces pour faire </a:t>
            </a:r>
            <a:r>
              <a:rPr lang="en-US" err="1">
                <a:latin typeface="Calibri"/>
                <a:ea typeface="Calibri"/>
                <a:cs typeface="Calibri"/>
              </a:rPr>
              <a:t>bouger</a:t>
            </a:r>
            <a:r>
              <a:rPr lang="en-US">
                <a:latin typeface="Calibri"/>
                <a:ea typeface="Calibri"/>
                <a:cs typeface="Calibri"/>
              </a:rPr>
              <a:t> et </a:t>
            </a:r>
            <a:r>
              <a:rPr lang="en-US" err="1">
                <a:latin typeface="Calibri"/>
                <a:ea typeface="Calibri"/>
                <a:cs typeface="Calibri"/>
              </a:rPr>
              <a:t>évoluer</a:t>
            </a:r>
            <a:r>
              <a:rPr lang="en-US">
                <a:latin typeface="Calibri"/>
                <a:ea typeface="Calibri"/>
                <a:cs typeface="Calibri"/>
              </a:rPr>
              <a:t> Montréal.</a:t>
            </a:r>
          </a:p>
          <a:p>
            <a:pPr marL="232943" indent="-232943">
              <a:buAutoNum type="arabicPeriod"/>
            </a:pPr>
            <a:r>
              <a:rPr lang="en-US" b="1" err="1">
                <a:latin typeface="Calibri"/>
                <a:ea typeface="Calibri"/>
                <a:cs typeface="Calibri"/>
              </a:rPr>
              <a:t>Fierté</a:t>
            </a:r>
            <a:r>
              <a:rPr lang="en-US" b="1">
                <a:latin typeface="Calibri"/>
                <a:ea typeface="Calibri"/>
                <a:cs typeface="Calibri"/>
              </a:rPr>
              <a:t> et </a:t>
            </a:r>
            <a:r>
              <a:rPr lang="en-US" b="1" err="1">
                <a:latin typeface="Calibri"/>
                <a:ea typeface="Calibri"/>
                <a:cs typeface="Calibri"/>
              </a:rPr>
              <a:t>imputabilité</a:t>
            </a:r>
            <a:r>
              <a:rPr lang="en-US" b="1">
                <a:latin typeface="Calibri"/>
                <a:ea typeface="Calibri"/>
                <a:cs typeface="Calibri"/>
              </a:rPr>
              <a:t> : </a:t>
            </a:r>
            <a:r>
              <a:rPr lang="en-US">
                <a:latin typeface="Calibri"/>
                <a:ea typeface="Calibri"/>
                <a:cs typeface="Calibri"/>
              </a:rPr>
              <a:t>Nous </a:t>
            </a:r>
            <a:r>
              <a:rPr lang="en-US" err="1">
                <a:latin typeface="Calibri"/>
                <a:ea typeface="Calibri"/>
                <a:cs typeface="Calibri"/>
              </a:rPr>
              <a:t>avons</a:t>
            </a:r>
            <a:r>
              <a:rPr lang="en-US">
                <a:latin typeface="Calibri"/>
                <a:ea typeface="Calibri"/>
                <a:cs typeface="Calibri"/>
              </a:rPr>
              <a:t> de </a:t>
            </a:r>
            <a:r>
              <a:rPr lang="en-US" err="1">
                <a:latin typeface="Calibri"/>
                <a:ea typeface="Calibri"/>
                <a:cs typeface="Calibri"/>
              </a:rPr>
              <a:t>grandes</a:t>
            </a:r>
            <a:r>
              <a:rPr lang="en-US">
                <a:latin typeface="Calibri"/>
                <a:ea typeface="Calibri"/>
                <a:cs typeface="Calibri"/>
              </a:rPr>
              <a:t> </a:t>
            </a:r>
            <a:r>
              <a:rPr lang="en-US" err="1">
                <a:latin typeface="Calibri"/>
                <a:ea typeface="Calibri"/>
                <a:cs typeface="Calibri"/>
              </a:rPr>
              <a:t>responsabilités</a:t>
            </a:r>
            <a:r>
              <a:rPr lang="en-US">
                <a:latin typeface="Calibri"/>
                <a:ea typeface="Calibri"/>
                <a:cs typeface="Calibri"/>
              </a:rPr>
              <a:t> que nous </a:t>
            </a:r>
            <a:r>
              <a:rPr lang="en-US" err="1">
                <a:latin typeface="Calibri"/>
                <a:ea typeface="Calibri"/>
                <a:cs typeface="Calibri"/>
              </a:rPr>
              <a:t>honorons</a:t>
            </a:r>
            <a:r>
              <a:rPr lang="en-US">
                <a:latin typeface="Calibri"/>
                <a:ea typeface="Calibri"/>
                <a:cs typeface="Calibri"/>
              </a:rPr>
              <a:t> </a:t>
            </a:r>
            <a:r>
              <a:rPr lang="en-US" err="1">
                <a:latin typeface="Calibri"/>
                <a:ea typeface="Calibri"/>
                <a:cs typeface="Calibri"/>
              </a:rPr>
              <a:t>chaque</a:t>
            </a:r>
            <a:r>
              <a:rPr lang="en-US">
                <a:latin typeface="Calibri"/>
                <a:ea typeface="Calibri"/>
                <a:cs typeface="Calibri"/>
              </a:rPr>
              <a:t> jour </a:t>
            </a:r>
            <a:r>
              <a:rPr lang="en-US" err="1">
                <a:latin typeface="Calibri"/>
                <a:ea typeface="Calibri"/>
                <a:cs typeface="Calibri"/>
              </a:rPr>
              <a:t>en</a:t>
            </a:r>
            <a:r>
              <a:rPr lang="en-US">
                <a:latin typeface="Calibri"/>
                <a:ea typeface="Calibri"/>
                <a:cs typeface="Calibri"/>
              </a:rPr>
              <a:t> </a:t>
            </a:r>
            <a:r>
              <a:rPr lang="en-US" err="1">
                <a:latin typeface="Calibri"/>
                <a:ea typeface="Calibri"/>
                <a:cs typeface="Calibri"/>
              </a:rPr>
              <a:t>misant</a:t>
            </a:r>
            <a:r>
              <a:rPr lang="en-US">
                <a:latin typeface="Calibri"/>
                <a:ea typeface="Calibri"/>
                <a:cs typeface="Calibri"/>
              </a:rPr>
              <a:t> sur </a:t>
            </a:r>
            <a:r>
              <a:rPr lang="en-US" err="1">
                <a:latin typeface="Calibri"/>
                <a:ea typeface="Calibri"/>
                <a:cs typeface="Calibri"/>
              </a:rPr>
              <a:t>l’efficience</a:t>
            </a:r>
            <a:r>
              <a:rPr lang="en-US">
                <a:latin typeface="Calibri"/>
                <a:ea typeface="Calibri"/>
                <a:cs typeface="Calibri"/>
              </a:rPr>
              <a:t> dans </a:t>
            </a:r>
            <a:r>
              <a:rPr lang="en-US" err="1">
                <a:latin typeface="Calibri"/>
                <a:ea typeface="Calibri"/>
                <a:cs typeface="Calibri"/>
              </a:rPr>
              <a:t>toutes</a:t>
            </a:r>
            <a:r>
              <a:rPr lang="en-US">
                <a:latin typeface="Calibri"/>
                <a:ea typeface="Calibri"/>
                <a:cs typeface="Calibri"/>
              </a:rPr>
              <a:t> </a:t>
            </a:r>
            <a:r>
              <a:rPr lang="en-US" err="1">
                <a:latin typeface="Calibri"/>
                <a:ea typeface="Calibri"/>
                <a:cs typeface="Calibri"/>
              </a:rPr>
              <a:t>nos</a:t>
            </a:r>
            <a:r>
              <a:rPr lang="en-US">
                <a:latin typeface="Calibri"/>
                <a:ea typeface="Calibri"/>
                <a:cs typeface="Calibri"/>
              </a:rPr>
              <a:t> actions.</a:t>
            </a:r>
          </a:p>
          <a:p>
            <a:pPr marL="232943" indent="-232943">
              <a:buAutoNum type="arabicPeriod"/>
            </a:pPr>
            <a:r>
              <a:rPr lang="en-US" b="1">
                <a:latin typeface="Calibri"/>
                <a:ea typeface="Calibri"/>
                <a:cs typeface="Calibri"/>
              </a:rPr>
              <a:t>Sécurité et bien-</a:t>
            </a:r>
            <a:r>
              <a:rPr lang="en-US" b="1" err="1">
                <a:latin typeface="Calibri"/>
                <a:ea typeface="Calibri"/>
                <a:cs typeface="Calibri"/>
              </a:rPr>
              <a:t>être</a:t>
            </a:r>
            <a:r>
              <a:rPr lang="en-US" b="1">
                <a:latin typeface="Calibri"/>
                <a:ea typeface="Calibri"/>
                <a:cs typeface="Calibri"/>
              </a:rPr>
              <a:t> : </a:t>
            </a:r>
            <a:r>
              <a:rPr lang="en-US">
                <a:latin typeface="Calibri"/>
                <a:ea typeface="Calibri"/>
                <a:cs typeface="Calibri"/>
              </a:rPr>
              <a:t>Le sentiment de sécurité et le bien-</a:t>
            </a:r>
            <a:r>
              <a:rPr lang="en-US" err="1">
                <a:latin typeface="Calibri"/>
                <a:ea typeface="Calibri"/>
                <a:cs typeface="Calibri"/>
              </a:rPr>
              <a:t>être</a:t>
            </a:r>
            <a:r>
              <a:rPr lang="en-US">
                <a:latin typeface="Calibri"/>
                <a:ea typeface="Calibri"/>
                <a:cs typeface="Calibri"/>
              </a:rPr>
              <a:t> </a:t>
            </a:r>
            <a:r>
              <a:rPr lang="en-US" err="1">
                <a:latin typeface="Calibri"/>
                <a:ea typeface="Calibri"/>
                <a:cs typeface="Calibri"/>
              </a:rPr>
              <a:t>sont</a:t>
            </a:r>
            <a:r>
              <a:rPr lang="en-US">
                <a:latin typeface="Calibri"/>
                <a:ea typeface="Calibri"/>
                <a:cs typeface="Calibri"/>
              </a:rPr>
              <a:t> </a:t>
            </a:r>
            <a:r>
              <a:rPr lang="en-US" err="1">
                <a:latin typeface="Calibri"/>
                <a:ea typeface="Calibri"/>
                <a:cs typeface="Calibri"/>
              </a:rPr>
              <a:t>essentiels</a:t>
            </a:r>
            <a:r>
              <a:rPr lang="en-US">
                <a:latin typeface="Calibri"/>
                <a:ea typeface="Calibri"/>
                <a:cs typeface="Calibri"/>
              </a:rPr>
              <a:t> à </a:t>
            </a:r>
            <a:r>
              <a:rPr lang="en-US" err="1">
                <a:latin typeface="Calibri"/>
                <a:ea typeface="Calibri"/>
                <a:cs typeface="Calibri"/>
              </a:rPr>
              <a:t>l’expérience</a:t>
            </a:r>
            <a:r>
              <a:rPr lang="en-US">
                <a:latin typeface="Calibri"/>
                <a:ea typeface="Calibri"/>
                <a:cs typeface="Calibri"/>
              </a:rPr>
              <a:t> de </a:t>
            </a:r>
            <a:r>
              <a:rPr lang="en-US" err="1">
                <a:latin typeface="Calibri"/>
                <a:ea typeface="Calibri"/>
                <a:cs typeface="Calibri"/>
              </a:rPr>
              <a:t>notre</a:t>
            </a:r>
            <a:r>
              <a:rPr lang="en-US">
                <a:latin typeface="Calibri"/>
                <a:ea typeface="Calibri"/>
                <a:cs typeface="Calibri"/>
              </a:rPr>
              <a:t> personnel et de </a:t>
            </a:r>
            <a:r>
              <a:rPr lang="en-US" err="1">
                <a:latin typeface="Calibri"/>
                <a:ea typeface="Calibri"/>
                <a:cs typeface="Calibri"/>
              </a:rPr>
              <a:t>notre</a:t>
            </a:r>
            <a:r>
              <a:rPr lang="en-US">
                <a:latin typeface="Calibri"/>
                <a:ea typeface="Calibri"/>
                <a:cs typeface="Calibri"/>
              </a:rPr>
              <a:t> clientèle. Tous les </a:t>
            </a:r>
            <a:r>
              <a:rPr lang="en-US" err="1">
                <a:latin typeface="Calibri"/>
                <a:ea typeface="Calibri"/>
                <a:cs typeface="Calibri"/>
              </a:rPr>
              <a:t>jours</a:t>
            </a:r>
            <a:r>
              <a:rPr lang="en-US">
                <a:latin typeface="Calibri"/>
                <a:ea typeface="Calibri"/>
                <a:cs typeface="Calibri"/>
              </a:rPr>
              <a:t>, nous y </a:t>
            </a:r>
            <a:r>
              <a:rPr lang="en-US" err="1">
                <a:latin typeface="Calibri"/>
                <a:ea typeface="Calibri"/>
                <a:cs typeface="Calibri"/>
              </a:rPr>
              <a:t>travaillons</a:t>
            </a:r>
            <a:r>
              <a:rPr lang="en-US">
                <a:latin typeface="Calibri"/>
                <a:ea typeface="Calibri"/>
                <a:cs typeface="Calibri"/>
              </a:rPr>
              <a:t> ensemble.</a:t>
            </a:r>
          </a:p>
          <a:p>
            <a:endParaRPr lang="en-US">
              <a:latin typeface="Calibri"/>
              <a:ea typeface="Calibri"/>
              <a:cs typeface="Calibri"/>
            </a:endParaRPr>
          </a:p>
        </p:txBody>
      </p:sp>
      <p:sp>
        <p:nvSpPr>
          <p:cNvPr id="4" name="Espace réservé du numéro de diapositive 3"/>
          <p:cNvSpPr>
            <a:spLocks noGrp="1"/>
          </p:cNvSpPr>
          <p:nvPr>
            <p:ph type="sldNum" sz="quarter" idx="5"/>
          </p:nvPr>
        </p:nvSpPr>
        <p:spPr/>
        <p:txBody>
          <a:bodyPr/>
          <a:lstStyle/>
          <a:p>
            <a:fld id="{006BE02D-20C0-F840-AFAC-BEA99C74FDC2}" type="slidenum">
              <a:rPr lang="en-US" smtClean="0"/>
              <a:pPr/>
              <a:t>12</a:t>
            </a:fld>
            <a:endParaRPr lang="en-US"/>
          </a:p>
        </p:txBody>
      </p:sp>
    </p:spTree>
    <p:extLst>
      <p:ext uri="{BB962C8B-B14F-4D97-AF65-F5344CB8AC3E}">
        <p14:creationId xmlns:p14="http://schemas.microsoft.com/office/powerpoint/2010/main" val="33957796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68A83-D84C-8C3E-95F8-760D78BFCC1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B75F53A-ABE8-A0A9-00C9-29E76E54AC8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A0DE329-8691-8816-A894-A0765C1BE557}"/>
              </a:ext>
            </a:extLst>
          </p:cNvPr>
          <p:cNvSpPr>
            <a:spLocks noGrp="1"/>
          </p:cNvSpPr>
          <p:nvPr>
            <p:ph type="body" idx="1"/>
          </p:nvPr>
        </p:nvSpPr>
        <p:spPr/>
        <p:txBody>
          <a:bodyPr/>
          <a:lstStyle/>
          <a:p>
            <a:endParaRPr lang="fr-CA"/>
          </a:p>
        </p:txBody>
      </p:sp>
      <p:sp>
        <p:nvSpPr>
          <p:cNvPr id="4" name="Espace réservé du numéro de diapositive 3">
            <a:extLst>
              <a:ext uri="{FF2B5EF4-FFF2-40B4-BE49-F238E27FC236}">
                <a16:creationId xmlns:a16="http://schemas.microsoft.com/office/drawing/2014/main" id="{877A49F2-7AFA-6863-2DB3-C5CFA7ED806F}"/>
              </a:ext>
            </a:extLst>
          </p:cNvPr>
          <p:cNvSpPr>
            <a:spLocks noGrp="1"/>
          </p:cNvSpPr>
          <p:nvPr>
            <p:ph type="sldNum" sz="quarter" idx="10"/>
          </p:nvPr>
        </p:nvSpPr>
        <p:spPr/>
        <p:txBody>
          <a:bodyPr/>
          <a:lstStyle/>
          <a:p>
            <a:fld id="{E3EE1226-22BF-294D-B504-16E2318CBEB4}" type="slidenum">
              <a:rPr lang="fr-FR" smtClean="0"/>
              <a:t>14</a:t>
            </a:fld>
            <a:endParaRPr lang="fr-FR"/>
          </a:p>
        </p:txBody>
      </p:sp>
    </p:spTree>
    <p:extLst>
      <p:ext uri="{BB962C8B-B14F-4D97-AF65-F5344CB8AC3E}">
        <p14:creationId xmlns:p14="http://schemas.microsoft.com/office/powerpoint/2010/main" val="34869838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0025E4-25A5-6C13-6209-DB18DBE63867}"/>
              </a:ext>
            </a:extLst>
          </p:cNvPr>
          <p:cNvSpPr>
            <a:spLocks noGrp="1"/>
          </p:cNvSpPr>
          <p:nvPr>
            <p:ph type="ctrTitle"/>
          </p:nvPr>
        </p:nvSpPr>
        <p:spPr>
          <a:xfrm>
            <a:off x="1524000" y="1122363"/>
            <a:ext cx="9144000" cy="2387600"/>
          </a:xfrm>
        </p:spPr>
        <p:txBody>
          <a:bodyPr anchor="b"/>
          <a:lstStyle>
            <a:lvl1pPr algn="ctr">
              <a:defRPr sz="6000"/>
            </a:lvl1pPr>
          </a:lstStyle>
          <a:p>
            <a:r>
              <a:rPr lang="fr-CA"/>
              <a:t>Modifier le style du titre</a:t>
            </a:r>
          </a:p>
        </p:txBody>
      </p:sp>
      <p:sp>
        <p:nvSpPr>
          <p:cNvPr id="3" name="Sous-titre 2">
            <a:extLst>
              <a:ext uri="{FF2B5EF4-FFF2-40B4-BE49-F238E27FC236}">
                <a16:creationId xmlns:a16="http://schemas.microsoft.com/office/drawing/2014/main" id="{3352B58F-3045-32C6-622C-B1E438ADFD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a:t>Modifier le style des sous-titres du masque</a:t>
            </a:r>
          </a:p>
        </p:txBody>
      </p:sp>
      <p:sp>
        <p:nvSpPr>
          <p:cNvPr id="4" name="Espace réservé de la date 3">
            <a:extLst>
              <a:ext uri="{FF2B5EF4-FFF2-40B4-BE49-F238E27FC236}">
                <a16:creationId xmlns:a16="http://schemas.microsoft.com/office/drawing/2014/main" id="{7E45D4B6-A59C-E29C-2277-C4FE7EBC8420}"/>
              </a:ext>
            </a:extLst>
          </p:cNvPr>
          <p:cNvSpPr>
            <a:spLocks noGrp="1"/>
          </p:cNvSpPr>
          <p:nvPr>
            <p:ph type="dt" sz="half" idx="10"/>
          </p:nvPr>
        </p:nvSpPr>
        <p:spPr/>
        <p:txBody>
          <a:bodyPr/>
          <a:lstStyle/>
          <a:p>
            <a:fld id="{1B138222-74F5-48C1-B1A4-2AF3670E740E}" type="datetimeFigureOut">
              <a:rPr lang="fr-CA" smtClean="0"/>
              <a:t>2024-02-21</a:t>
            </a:fld>
            <a:endParaRPr lang="fr-CA"/>
          </a:p>
        </p:txBody>
      </p:sp>
      <p:sp>
        <p:nvSpPr>
          <p:cNvPr id="5" name="Espace réservé du pied de page 4">
            <a:extLst>
              <a:ext uri="{FF2B5EF4-FFF2-40B4-BE49-F238E27FC236}">
                <a16:creationId xmlns:a16="http://schemas.microsoft.com/office/drawing/2014/main" id="{7446BFFE-9A1E-0B5E-84B7-11645AACF129}"/>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143195A1-41D1-87F0-0B3A-68E42036FCA2}"/>
              </a:ext>
            </a:extLst>
          </p:cNvPr>
          <p:cNvSpPr>
            <a:spLocks noGrp="1"/>
          </p:cNvSpPr>
          <p:nvPr>
            <p:ph type="sldNum" sz="quarter" idx="12"/>
          </p:nvPr>
        </p:nvSpPr>
        <p:spPr/>
        <p:txBody>
          <a:bodyPr/>
          <a:lstStyle/>
          <a:p>
            <a:fld id="{EAA69015-98DF-46C3-BF5C-93B4D5CE5B96}" type="slidenum">
              <a:rPr lang="fr-CA" smtClean="0"/>
              <a:t>‹#›</a:t>
            </a:fld>
            <a:endParaRPr lang="fr-CA"/>
          </a:p>
        </p:txBody>
      </p:sp>
    </p:spTree>
    <p:extLst>
      <p:ext uri="{BB962C8B-B14F-4D97-AF65-F5344CB8AC3E}">
        <p14:creationId xmlns:p14="http://schemas.microsoft.com/office/powerpoint/2010/main" val="2524548156"/>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0ED0CD-4AE2-8F1E-C8E9-FE5F6E4AC891}"/>
              </a:ext>
            </a:extLst>
          </p:cNvPr>
          <p:cNvSpPr>
            <a:spLocks noGrp="1"/>
          </p:cNvSpPr>
          <p:nvPr>
            <p:ph type="title"/>
          </p:nvPr>
        </p:nvSpPr>
        <p:spPr/>
        <p:txBody>
          <a:bodyPr/>
          <a:lstStyle/>
          <a:p>
            <a:r>
              <a:rPr lang="fr-CA"/>
              <a:t>Modifier le style du titre</a:t>
            </a:r>
          </a:p>
        </p:txBody>
      </p:sp>
      <p:sp>
        <p:nvSpPr>
          <p:cNvPr id="3" name="Espace réservé du texte vertical 2">
            <a:extLst>
              <a:ext uri="{FF2B5EF4-FFF2-40B4-BE49-F238E27FC236}">
                <a16:creationId xmlns:a16="http://schemas.microsoft.com/office/drawing/2014/main" id="{F4495B1A-923C-A88E-1310-D9ACBD145796}"/>
              </a:ext>
            </a:extLst>
          </p:cNvPr>
          <p:cNvSpPr>
            <a:spLocks noGrp="1"/>
          </p:cNvSpPr>
          <p:nvPr>
            <p:ph type="body" orient="vert" idx="1"/>
          </p:nvPr>
        </p:nvSpPr>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4" name="Espace réservé de la date 3">
            <a:extLst>
              <a:ext uri="{FF2B5EF4-FFF2-40B4-BE49-F238E27FC236}">
                <a16:creationId xmlns:a16="http://schemas.microsoft.com/office/drawing/2014/main" id="{B61E3B17-96E1-7441-0C58-81CE8791B199}"/>
              </a:ext>
            </a:extLst>
          </p:cNvPr>
          <p:cNvSpPr>
            <a:spLocks noGrp="1"/>
          </p:cNvSpPr>
          <p:nvPr>
            <p:ph type="dt" sz="half" idx="10"/>
          </p:nvPr>
        </p:nvSpPr>
        <p:spPr/>
        <p:txBody>
          <a:bodyPr/>
          <a:lstStyle/>
          <a:p>
            <a:fld id="{1B138222-74F5-48C1-B1A4-2AF3670E740E}" type="datetimeFigureOut">
              <a:rPr lang="fr-CA" smtClean="0"/>
              <a:t>2024-02-21</a:t>
            </a:fld>
            <a:endParaRPr lang="fr-CA"/>
          </a:p>
        </p:txBody>
      </p:sp>
      <p:sp>
        <p:nvSpPr>
          <p:cNvPr id="5" name="Espace réservé du pied de page 4">
            <a:extLst>
              <a:ext uri="{FF2B5EF4-FFF2-40B4-BE49-F238E27FC236}">
                <a16:creationId xmlns:a16="http://schemas.microsoft.com/office/drawing/2014/main" id="{BA67DCE3-705E-9412-9828-39601C4C2EA6}"/>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0FA592A8-1791-0A60-A85E-A7D5D5EE17AB}"/>
              </a:ext>
            </a:extLst>
          </p:cNvPr>
          <p:cNvSpPr>
            <a:spLocks noGrp="1"/>
          </p:cNvSpPr>
          <p:nvPr>
            <p:ph type="sldNum" sz="quarter" idx="12"/>
          </p:nvPr>
        </p:nvSpPr>
        <p:spPr/>
        <p:txBody>
          <a:bodyPr/>
          <a:lstStyle/>
          <a:p>
            <a:fld id="{EAA69015-98DF-46C3-BF5C-93B4D5CE5B96}" type="slidenum">
              <a:rPr lang="fr-CA" smtClean="0"/>
              <a:t>‹#›</a:t>
            </a:fld>
            <a:endParaRPr lang="fr-CA"/>
          </a:p>
        </p:txBody>
      </p:sp>
    </p:spTree>
    <p:extLst>
      <p:ext uri="{BB962C8B-B14F-4D97-AF65-F5344CB8AC3E}">
        <p14:creationId xmlns:p14="http://schemas.microsoft.com/office/powerpoint/2010/main" val="3141531597"/>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39B1180C-CAF0-EAE4-4EEE-0242D01C3613}"/>
              </a:ext>
            </a:extLst>
          </p:cNvPr>
          <p:cNvSpPr>
            <a:spLocks noGrp="1"/>
          </p:cNvSpPr>
          <p:nvPr>
            <p:ph type="title" orient="vert"/>
          </p:nvPr>
        </p:nvSpPr>
        <p:spPr>
          <a:xfrm>
            <a:off x="8724900" y="365125"/>
            <a:ext cx="2628900" cy="5811838"/>
          </a:xfrm>
        </p:spPr>
        <p:txBody>
          <a:bodyPr vert="eaVert"/>
          <a:lstStyle/>
          <a:p>
            <a:r>
              <a:rPr lang="fr-CA"/>
              <a:t>Modifier le style du titre</a:t>
            </a:r>
          </a:p>
        </p:txBody>
      </p:sp>
      <p:sp>
        <p:nvSpPr>
          <p:cNvPr id="3" name="Espace réservé du texte vertical 2">
            <a:extLst>
              <a:ext uri="{FF2B5EF4-FFF2-40B4-BE49-F238E27FC236}">
                <a16:creationId xmlns:a16="http://schemas.microsoft.com/office/drawing/2014/main" id="{E0804D69-28EC-2CC9-7D6E-47E212C6F9B5}"/>
              </a:ext>
            </a:extLst>
          </p:cNvPr>
          <p:cNvSpPr>
            <a:spLocks noGrp="1"/>
          </p:cNvSpPr>
          <p:nvPr>
            <p:ph type="body" orient="vert" idx="1"/>
          </p:nvPr>
        </p:nvSpPr>
        <p:spPr>
          <a:xfrm>
            <a:off x="838200" y="365125"/>
            <a:ext cx="7734300" cy="5811838"/>
          </a:xfrm>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4" name="Espace réservé de la date 3">
            <a:extLst>
              <a:ext uri="{FF2B5EF4-FFF2-40B4-BE49-F238E27FC236}">
                <a16:creationId xmlns:a16="http://schemas.microsoft.com/office/drawing/2014/main" id="{D65E2A10-9E0A-A04C-5BFE-AA131641BEB2}"/>
              </a:ext>
            </a:extLst>
          </p:cNvPr>
          <p:cNvSpPr>
            <a:spLocks noGrp="1"/>
          </p:cNvSpPr>
          <p:nvPr>
            <p:ph type="dt" sz="half" idx="10"/>
          </p:nvPr>
        </p:nvSpPr>
        <p:spPr/>
        <p:txBody>
          <a:bodyPr/>
          <a:lstStyle/>
          <a:p>
            <a:fld id="{1B138222-74F5-48C1-B1A4-2AF3670E740E}" type="datetimeFigureOut">
              <a:rPr lang="fr-CA" smtClean="0"/>
              <a:t>2024-02-21</a:t>
            </a:fld>
            <a:endParaRPr lang="fr-CA"/>
          </a:p>
        </p:txBody>
      </p:sp>
      <p:sp>
        <p:nvSpPr>
          <p:cNvPr id="5" name="Espace réservé du pied de page 4">
            <a:extLst>
              <a:ext uri="{FF2B5EF4-FFF2-40B4-BE49-F238E27FC236}">
                <a16:creationId xmlns:a16="http://schemas.microsoft.com/office/drawing/2014/main" id="{362D1F43-AFE7-9C4B-2622-70D93C90FDB1}"/>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9DF0F1AB-6661-A91C-25E7-2A898E78970A}"/>
              </a:ext>
            </a:extLst>
          </p:cNvPr>
          <p:cNvSpPr>
            <a:spLocks noGrp="1"/>
          </p:cNvSpPr>
          <p:nvPr>
            <p:ph type="sldNum" sz="quarter" idx="12"/>
          </p:nvPr>
        </p:nvSpPr>
        <p:spPr/>
        <p:txBody>
          <a:bodyPr/>
          <a:lstStyle/>
          <a:p>
            <a:fld id="{EAA69015-98DF-46C3-BF5C-93B4D5CE5B96}" type="slidenum">
              <a:rPr lang="fr-CA" smtClean="0"/>
              <a:t>‹#›</a:t>
            </a:fld>
            <a:endParaRPr lang="fr-CA"/>
          </a:p>
        </p:txBody>
      </p:sp>
    </p:spTree>
    <p:extLst>
      <p:ext uri="{BB962C8B-B14F-4D97-AF65-F5344CB8AC3E}">
        <p14:creationId xmlns:p14="http://schemas.microsoft.com/office/powerpoint/2010/main" val="3895923517"/>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Vide">
    <p:spTree>
      <p:nvGrpSpPr>
        <p:cNvPr id="1" name=""/>
        <p:cNvGrpSpPr/>
        <p:nvPr/>
      </p:nvGrpSpPr>
      <p:grpSpPr>
        <a:xfrm>
          <a:off x="0" y="0"/>
          <a:ext cx="0" cy="0"/>
          <a:chOff x="0" y="0"/>
          <a:chExt cx="0" cy="0"/>
        </a:xfrm>
      </p:grpSpPr>
      <p:sp>
        <p:nvSpPr>
          <p:cNvPr id="15" name="Titre 14">
            <a:extLst>
              <a:ext uri="{FF2B5EF4-FFF2-40B4-BE49-F238E27FC236}">
                <a16:creationId xmlns:a16="http://schemas.microsoft.com/office/drawing/2014/main" id="{95EE7BA5-3D96-C745-A1E9-110253AFB8CD}"/>
              </a:ext>
            </a:extLst>
          </p:cNvPr>
          <p:cNvSpPr>
            <a:spLocks noGrp="1"/>
          </p:cNvSpPr>
          <p:nvPr>
            <p:ph type="title" hasCustomPrompt="1"/>
          </p:nvPr>
        </p:nvSpPr>
        <p:spPr/>
        <p:txBody>
          <a:bodyPr lIns="0"/>
          <a:lstStyle/>
          <a:p>
            <a:r>
              <a:rPr lang="fr-FR"/>
              <a:t>Cliquez pour ajouter un titre</a:t>
            </a:r>
          </a:p>
        </p:txBody>
      </p:sp>
      <p:sp>
        <p:nvSpPr>
          <p:cNvPr id="11" name="ZoneTexte 10">
            <a:extLst>
              <a:ext uri="{FF2B5EF4-FFF2-40B4-BE49-F238E27FC236}">
                <a16:creationId xmlns:a16="http://schemas.microsoft.com/office/drawing/2014/main" id="{A7977E80-7986-5744-9E0D-E1CB0D6C4652}"/>
              </a:ext>
            </a:extLst>
          </p:cNvPr>
          <p:cNvSpPr txBox="1"/>
          <p:nvPr/>
        </p:nvSpPr>
        <p:spPr>
          <a:xfrm>
            <a:off x="1508351" y="465221"/>
            <a:ext cx="0" cy="0"/>
          </a:xfrm>
          <a:prstGeom prst="rect">
            <a:avLst/>
          </a:prstGeom>
        </p:spPr>
        <p:txBody>
          <a:bodyPr vert="horz" wrap="none" lIns="45732" tIns="22867" rIns="45732" bIns="22867" rtlCol="0">
            <a:normAutofit fontScale="25000" lnSpcReduction="20000"/>
          </a:bodyPr>
          <a:lstStyle/>
          <a:p>
            <a:pPr algn="l"/>
            <a:endParaRPr lang="fr-FR" sz="1000"/>
          </a:p>
        </p:txBody>
      </p:sp>
    </p:spTree>
    <p:extLst>
      <p:ext uri="{BB962C8B-B14F-4D97-AF65-F5344CB8AC3E}">
        <p14:creationId xmlns:p14="http://schemas.microsoft.com/office/powerpoint/2010/main" val="3767544133"/>
      </p:ext>
    </p:extLst>
  </p:cSld>
  <p:clrMapOvr>
    <a:masterClrMapping/>
  </p:clrMapOvr>
  <p:hf hdr="0" ftr="0" dt="0"/>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Photo_demi_3crochets">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DDB8B4E5-6116-7548-A117-0A1B0E0F7CA0}"/>
              </a:ext>
            </a:extLst>
          </p:cNvPr>
          <p:cNvSpPr>
            <a:spLocks noGrp="1"/>
          </p:cNvSpPr>
          <p:nvPr>
            <p:ph type="pic" sz="quarter" idx="14"/>
          </p:nvPr>
        </p:nvSpPr>
        <p:spPr>
          <a:xfrm>
            <a:off x="710752" y="692728"/>
            <a:ext cx="5385249" cy="5430981"/>
          </a:xfrm>
          <a:prstGeom prst="rect">
            <a:avLst/>
          </a:prstGeom>
          <a:solidFill>
            <a:schemeClr val="bg1">
              <a:lumMod val="95000"/>
            </a:schemeClr>
          </a:solidFill>
        </p:spPr>
        <p:txBody>
          <a:bodyPr>
            <a:normAutofit/>
          </a:bodyPr>
          <a:lstStyle>
            <a:lvl1pPr>
              <a:defRPr sz="1051"/>
            </a:lvl1pPr>
          </a:lstStyle>
          <a:p>
            <a:r>
              <a:rPr lang="fr-CA"/>
              <a:t>Cliquez sur l'icône pour ajouter une image</a:t>
            </a:r>
            <a:endParaRPr lang="en-US"/>
          </a:p>
        </p:txBody>
      </p:sp>
      <p:sp>
        <p:nvSpPr>
          <p:cNvPr id="5" name="Titre 8">
            <a:extLst>
              <a:ext uri="{FF2B5EF4-FFF2-40B4-BE49-F238E27FC236}">
                <a16:creationId xmlns:a16="http://schemas.microsoft.com/office/drawing/2014/main" id="{8DCA07D4-3F9D-DC4B-8917-2649EA86930E}"/>
              </a:ext>
            </a:extLst>
          </p:cNvPr>
          <p:cNvSpPr>
            <a:spLocks noGrp="1"/>
          </p:cNvSpPr>
          <p:nvPr>
            <p:ph type="title" hasCustomPrompt="1"/>
          </p:nvPr>
        </p:nvSpPr>
        <p:spPr>
          <a:xfrm>
            <a:off x="6625046" y="699755"/>
            <a:ext cx="3781697" cy="1304972"/>
          </a:xfrm>
        </p:spPr>
        <p:txBody>
          <a:bodyPr lIns="0" anchor="t"/>
          <a:lstStyle/>
          <a:p>
            <a:r>
              <a:rPr lang="fr-FR"/>
              <a:t>Cliquez pour ajouter un titre</a:t>
            </a:r>
          </a:p>
        </p:txBody>
      </p:sp>
      <p:sp>
        <p:nvSpPr>
          <p:cNvPr id="21" name="Delay 51">
            <a:extLst>
              <a:ext uri="{FF2B5EF4-FFF2-40B4-BE49-F238E27FC236}">
                <a16:creationId xmlns:a16="http://schemas.microsoft.com/office/drawing/2014/main" id="{A73CCECF-4BD6-BC47-94DB-0C0D6B073457}"/>
              </a:ext>
            </a:extLst>
          </p:cNvPr>
          <p:cNvSpPr/>
          <p:nvPr userDrawn="1"/>
        </p:nvSpPr>
        <p:spPr>
          <a:xfrm>
            <a:off x="0" y="5029618"/>
            <a:ext cx="3139440" cy="782617"/>
          </a:xfrm>
          <a:custGeom>
            <a:avLst/>
            <a:gdLst>
              <a:gd name="connsiteX0" fmla="*/ 0 w 1619837"/>
              <a:gd name="connsiteY0" fmla="*/ 0 h 1619837"/>
              <a:gd name="connsiteX1" fmla="*/ 809919 w 1619837"/>
              <a:gd name="connsiteY1" fmla="*/ 0 h 1619837"/>
              <a:gd name="connsiteX2" fmla="*/ 1619838 w 1619837"/>
              <a:gd name="connsiteY2" fmla="*/ 809919 h 1619837"/>
              <a:gd name="connsiteX3" fmla="*/ 809919 w 1619837"/>
              <a:gd name="connsiteY3" fmla="*/ 1619838 h 1619837"/>
              <a:gd name="connsiteX4" fmla="*/ 0 w 1619837"/>
              <a:gd name="connsiteY4" fmla="*/ 1619837 h 1619837"/>
              <a:gd name="connsiteX5" fmla="*/ 0 w 1619837"/>
              <a:gd name="connsiteY5" fmla="*/ 0 h 1619837"/>
              <a:gd name="connsiteX0" fmla="*/ 0 w 6336217"/>
              <a:gd name="connsiteY0" fmla="*/ 0 h 1619838"/>
              <a:gd name="connsiteX1" fmla="*/ 5526298 w 6336217"/>
              <a:gd name="connsiteY1" fmla="*/ 0 h 1619838"/>
              <a:gd name="connsiteX2" fmla="*/ 6336217 w 6336217"/>
              <a:gd name="connsiteY2" fmla="*/ 809919 h 1619838"/>
              <a:gd name="connsiteX3" fmla="*/ 5526298 w 6336217"/>
              <a:gd name="connsiteY3" fmla="*/ 1619838 h 1619838"/>
              <a:gd name="connsiteX4" fmla="*/ 4716379 w 6336217"/>
              <a:gd name="connsiteY4" fmla="*/ 1619837 h 1619838"/>
              <a:gd name="connsiteX5" fmla="*/ 0 w 6336217"/>
              <a:gd name="connsiteY5" fmla="*/ 0 h 1619838"/>
              <a:gd name="connsiteX0" fmla="*/ 4708 w 6340925"/>
              <a:gd name="connsiteY0" fmla="*/ 0 h 1619838"/>
              <a:gd name="connsiteX1" fmla="*/ 5531006 w 6340925"/>
              <a:gd name="connsiteY1" fmla="*/ 0 h 1619838"/>
              <a:gd name="connsiteX2" fmla="*/ 6340925 w 6340925"/>
              <a:gd name="connsiteY2" fmla="*/ 809919 h 1619838"/>
              <a:gd name="connsiteX3" fmla="*/ 5531006 w 6340925"/>
              <a:gd name="connsiteY3" fmla="*/ 1619838 h 1619838"/>
              <a:gd name="connsiteX4" fmla="*/ 0 w 6340925"/>
              <a:gd name="connsiteY4" fmla="*/ 1550263 h 1619838"/>
              <a:gd name="connsiteX5" fmla="*/ 4708 w 6340925"/>
              <a:gd name="connsiteY5" fmla="*/ 0 h 1619838"/>
              <a:gd name="connsiteX0" fmla="*/ 4708 w 6340925"/>
              <a:gd name="connsiteY0" fmla="*/ 0 h 1629776"/>
              <a:gd name="connsiteX1" fmla="*/ 5531006 w 6340925"/>
              <a:gd name="connsiteY1" fmla="*/ 0 h 1629776"/>
              <a:gd name="connsiteX2" fmla="*/ 6340925 w 6340925"/>
              <a:gd name="connsiteY2" fmla="*/ 809919 h 1629776"/>
              <a:gd name="connsiteX3" fmla="*/ 5531006 w 6340925"/>
              <a:gd name="connsiteY3" fmla="*/ 1619838 h 1629776"/>
              <a:gd name="connsiteX4" fmla="*/ 0 w 6340925"/>
              <a:gd name="connsiteY4" fmla="*/ 1629776 h 1629776"/>
              <a:gd name="connsiteX5" fmla="*/ 4708 w 6340925"/>
              <a:gd name="connsiteY5" fmla="*/ 0 h 1629776"/>
              <a:gd name="connsiteX0" fmla="*/ 4708 w 6340925"/>
              <a:gd name="connsiteY0" fmla="*/ 0 h 1619838"/>
              <a:gd name="connsiteX1" fmla="*/ 5531006 w 6340925"/>
              <a:gd name="connsiteY1" fmla="*/ 0 h 1619838"/>
              <a:gd name="connsiteX2" fmla="*/ 6340925 w 6340925"/>
              <a:gd name="connsiteY2" fmla="*/ 809919 h 1619838"/>
              <a:gd name="connsiteX3" fmla="*/ 5531006 w 6340925"/>
              <a:gd name="connsiteY3" fmla="*/ 1619838 h 1619838"/>
              <a:gd name="connsiteX4" fmla="*/ 0 w 6340925"/>
              <a:gd name="connsiteY4" fmla="*/ 1577022 h 1619838"/>
              <a:gd name="connsiteX5" fmla="*/ 4708 w 6340925"/>
              <a:gd name="connsiteY5" fmla="*/ 0 h 1619838"/>
              <a:gd name="connsiteX0" fmla="*/ 4708 w 6340925"/>
              <a:gd name="connsiteY0" fmla="*/ 0 h 1619838"/>
              <a:gd name="connsiteX1" fmla="*/ 5531006 w 6340925"/>
              <a:gd name="connsiteY1" fmla="*/ 0 h 1619838"/>
              <a:gd name="connsiteX2" fmla="*/ 6340925 w 6340925"/>
              <a:gd name="connsiteY2" fmla="*/ 809919 h 1619838"/>
              <a:gd name="connsiteX3" fmla="*/ 5531006 w 6340925"/>
              <a:gd name="connsiteY3" fmla="*/ 1619838 h 1619838"/>
              <a:gd name="connsiteX4" fmla="*/ 0 w 6340925"/>
              <a:gd name="connsiteY4" fmla="*/ 1618052 h 1619838"/>
              <a:gd name="connsiteX5" fmla="*/ 4708 w 6340925"/>
              <a:gd name="connsiteY5" fmla="*/ 0 h 1619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40925" h="1619838">
                <a:moveTo>
                  <a:pt x="4708" y="0"/>
                </a:moveTo>
                <a:lnTo>
                  <a:pt x="5531006" y="0"/>
                </a:lnTo>
                <a:cubicBezTo>
                  <a:pt x="5978312" y="0"/>
                  <a:pt x="6340925" y="362613"/>
                  <a:pt x="6340925" y="809919"/>
                </a:cubicBezTo>
                <a:cubicBezTo>
                  <a:pt x="6340925" y="1257225"/>
                  <a:pt x="5978312" y="1619838"/>
                  <a:pt x="5531006" y="1619838"/>
                </a:cubicBezTo>
                <a:lnTo>
                  <a:pt x="0" y="1618052"/>
                </a:lnTo>
                <a:cubicBezTo>
                  <a:pt x="1569" y="1101298"/>
                  <a:pt x="3139" y="516754"/>
                  <a:pt x="470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23" name="Espace réservé du texte 15">
            <a:extLst>
              <a:ext uri="{FF2B5EF4-FFF2-40B4-BE49-F238E27FC236}">
                <a16:creationId xmlns:a16="http://schemas.microsoft.com/office/drawing/2014/main" id="{CBDA6C1E-CD65-D74B-8C84-FA5B758DB281}"/>
              </a:ext>
            </a:extLst>
          </p:cNvPr>
          <p:cNvSpPr>
            <a:spLocks noGrp="1"/>
          </p:cNvSpPr>
          <p:nvPr userDrawn="1">
            <p:ph type="body" sz="quarter" idx="35" hasCustomPrompt="1"/>
          </p:nvPr>
        </p:nvSpPr>
        <p:spPr>
          <a:xfrm>
            <a:off x="756017" y="5273357"/>
            <a:ext cx="2128865" cy="379591"/>
          </a:xfrm>
        </p:spPr>
        <p:txBody>
          <a:bodyPr lIns="91440" tIns="0" rIns="91440" bIns="0">
            <a:noAutofit/>
          </a:bodyPr>
          <a:lstStyle>
            <a:lvl1pPr marL="24606" indent="-16669" algn="r">
              <a:lnSpc>
                <a:spcPts val="1840"/>
              </a:lnSpc>
              <a:spcBef>
                <a:spcPts val="0"/>
              </a:spcBef>
              <a:buNone/>
              <a:tabLst/>
              <a:defRPr sz="1600">
                <a:solidFill>
                  <a:schemeClr val="tx1"/>
                </a:solidFill>
              </a:defRPr>
            </a:lvl1pPr>
            <a:lvl2pPr>
              <a:buNone/>
              <a:defRPr sz="700"/>
            </a:lvl2pPr>
            <a:lvl3pPr>
              <a:buNone/>
              <a:defRPr sz="700"/>
            </a:lvl3pPr>
            <a:lvl4pPr>
              <a:buNone/>
              <a:defRPr sz="700"/>
            </a:lvl4pPr>
            <a:lvl5pPr>
              <a:buNone/>
              <a:defRPr sz="700"/>
            </a:lvl5pPr>
          </a:lstStyle>
          <a:p>
            <a:pPr lvl="0"/>
            <a:r>
              <a:rPr lang="fr-CA"/>
              <a:t>Vignette photo</a:t>
            </a:r>
          </a:p>
        </p:txBody>
      </p:sp>
      <p:sp>
        <p:nvSpPr>
          <p:cNvPr id="42" name="Espace réservé du texte 15">
            <a:extLst>
              <a:ext uri="{FF2B5EF4-FFF2-40B4-BE49-F238E27FC236}">
                <a16:creationId xmlns:a16="http://schemas.microsoft.com/office/drawing/2014/main" id="{6EE2BEB0-FA9A-FD42-BDBB-CFE49A50C8A3}"/>
              </a:ext>
            </a:extLst>
          </p:cNvPr>
          <p:cNvSpPr>
            <a:spLocks noGrp="1"/>
          </p:cNvSpPr>
          <p:nvPr>
            <p:ph type="body" sz="quarter" idx="28" hasCustomPrompt="1"/>
          </p:nvPr>
        </p:nvSpPr>
        <p:spPr>
          <a:xfrm>
            <a:off x="7122125" y="2668922"/>
            <a:ext cx="4231675" cy="560524"/>
          </a:xfrm>
        </p:spPr>
        <p:txBody>
          <a:bodyPr tIns="0" rIns="0" bIns="0">
            <a:noAutofit/>
          </a:bodyPr>
          <a:lstStyle>
            <a:lvl1pPr marL="24606" indent="-16669" algn="l">
              <a:lnSpc>
                <a:spcPts val="1840"/>
              </a:lnSpc>
              <a:spcBef>
                <a:spcPts val="0"/>
              </a:spcBef>
              <a:buNone/>
              <a:tabLst/>
              <a:defRPr sz="1467">
                <a:solidFill>
                  <a:schemeClr val="tx1"/>
                </a:solidFill>
              </a:defRPr>
            </a:lvl1pPr>
            <a:lvl2pPr>
              <a:buNone/>
              <a:defRPr sz="700"/>
            </a:lvl2pPr>
            <a:lvl3pPr>
              <a:buNone/>
              <a:defRPr sz="700"/>
            </a:lvl3pPr>
            <a:lvl4pPr>
              <a:buNone/>
              <a:defRPr sz="700"/>
            </a:lvl4pPr>
            <a:lvl5pPr>
              <a:buNone/>
              <a:defRPr sz="700"/>
            </a:lvl5pPr>
          </a:lstStyle>
          <a:p>
            <a:pPr lvl="0"/>
            <a:r>
              <a:rPr lang="fr-CA" err="1"/>
              <a:t>Lorem</a:t>
            </a:r>
            <a:r>
              <a:rPr lang="fr-CA"/>
              <a:t> </a:t>
            </a:r>
            <a:r>
              <a:rPr lang="fr-CA" err="1"/>
              <a:t>ipsum</a:t>
            </a:r>
            <a:r>
              <a:rPr lang="fr-CA"/>
              <a:t> </a:t>
            </a:r>
            <a:r>
              <a:rPr lang="fr-CA" err="1"/>
              <a:t>dolor</a:t>
            </a:r>
            <a:r>
              <a:rPr lang="fr-CA"/>
              <a:t> </a:t>
            </a:r>
            <a:r>
              <a:rPr lang="fr-CA" err="1"/>
              <a:t>sit</a:t>
            </a:r>
            <a:r>
              <a:rPr lang="fr-CA"/>
              <a:t> </a:t>
            </a:r>
            <a:r>
              <a:rPr lang="fr-CA" err="1"/>
              <a:t>amet</a:t>
            </a:r>
            <a:r>
              <a:rPr lang="fr-CA"/>
              <a:t>, </a:t>
            </a:r>
            <a:r>
              <a:rPr lang="fr-CA" err="1"/>
              <a:t>consectetuer</a:t>
            </a:r>
            <a:r>
              <a:rPr lang="fr-CA"/>
              <a:t> </a:t>
            </a:r>
            <a:r>
              <a:rPr lang="fr-CA" err="1"/>
              <a:t>adipiscing</a:t>
            </a:r>
            <a:r>
              <a:rPr lang="fr-CA"/>
              <a:t> </a:t>
            </a:r>
            <a:r>
              <a:rPr lang="fr-CA" err="1"/>
              <a:t>elit</a:t>
            </a:r>
            <a:r>
              <a:rPr lang="fr-CA"/>
              <a:t>, </a:t>
            </a:r>
            <a:r>
              <a:rPr lang="en-US" sz="1467">
                <a:solidFill>
                  <a:schemeClr val="tx1"/>
                </a:solidFill>
                <a:latin typeface="Calibri" panose="020F0502020204030204" pitchFamily="34" charset="0"/>
                <a:ea typeface="Lato Light" panose="020F0502020204030203" pitchFamily="34" charset="0"/>
                <a:cs typeface="Calibri" panose="020F0502020204030204" pitchFamily="34" charset="0"/>
              </a:rPr>
              <a:t>sed dia. </a:t>
            </a:r>
            <a:r>
              <a:rPr lang="fr-CA" sz="1467" err="1">
                <a:solidFill>
                  <a:schemeClr val="tx1"/>
                </a:solidFill>
                <a:latin typeface="Calibri" panose="020F0502020204030204" pitchFamily="34" charset="0"/>
                <a:cs typeface="Calibri" panose="020F0502020204030204" pitchFamily="34" charset="0"/>
              </a:rPr>
              <a:t>dolor</a:t>
            </a:r>
            <a:r>
              <a:rPr lang="fr-CA" sz="1467">
                <a:solidFill>
                  <a:schemeClr val="tx1"/>
                </a:solidFill>
                <a:latin typeface="Calibri" panose="020F0502020204030204" pitchFamily="34" charset="0"/>
                <a:cs typeface="Calibri" panose="020F0502020204030204" pitchFamily="34" charset="0"/>
              </a:rPr>
              <a:t> </a:t>
            </a:r>
            <a:r>
              <a:rPr lang="fr-CA" sz="1467" err="1">
                <a:solidFill>
                  <a:schemeClr val="tx1"/>
                </a:solidFill>
                <a:latin typeface="Calibri" panose="020F0502020204030204" pitchFamily="34" charset="0"/>
                <a:cs typeface="Calibri" panose="020F0502020204030204" pitchFamily="34" charset="0"/>
              </a:rPr>
              <a:t>sit</a:t>
            </a:r>
            <a:r>
              <a:rPr lang="fr-CA" sz="1467">
                <a:solidFill>
                  <a:schemeClr val="tx1"/>
                </a:solidFill>
                <a:latin typeface="Calibri" panose="020F0502020204030204" pitchFamily="34" charset="0"/>
                <a:cs typeface="Calibri" panose="020F0502020204030204" pitchFamily="34" charset="0"/>
              </a:rPr>
              <a:t> </a:t>
            </a:r>
            <a:r>
              <a:rPr lang="fr-CA" sz="1467" err="1">
                <a:solidFill>
                  <a:schemeClr val="tx1"/>
                </a:solidFill>
                <a:latin typeface="Calibri" panose="020F0502020204030204" pitchFamily="34" charset="0"/>
                <a:cs typeface="Calibri" panose="020F0502020204030204" pitchFamily="34" charset="0"/>
              </a:rPr>
              <a:t>amet</a:t>
            </a:r>
            <a:r>
              <a:rPr lang="fr-CA" sz="1467">
                <a:solidFill>
                  <a:schemeClr val="tx1"/>
                </a:solidFill>
                <a:latin typeface="Calibri" panose="020F0502020204030204" pitchFamily="34" charset="0"/>
                <a:cs typeface="Calibri" panose="020F0502020204030204" pitchFamily="34" charset="0"/>
              </a:rPr>
              <a:t>, </a:t>
            </a:r>
            <a:r>
              <a:rPr lang="fr-CA" sz="1467" err="1">
                <a:solidFill>
                  <a:schemeClr val="tx1"/>
                </a:solidFill>
                <a:latin typeface="Calibri" panose="020F0502020204030204" pitchFamily="34" charset="0"/>
                <a:cs typeface="Calibri" panose="020F0502020204030204" pitchFamily="34" charset="0"/>
              </a:rPr>
              <a:t>consectetuer</a:t>
            </a:r>
            <a:r>
              <a:rPr lang="fr-CA" sz="1467">
                <a:solidFill>
                  <a:schemeClr val="tx1"/>
                </a:solidFill>
                <a:latin typeface="Calibri" panose="020F0502020204030204" pitchFamily="34" charset="0"/>
                <a:cs typeface="Calibri" panose="020F0502020204030204" pitchFamily="34" charset="0"/>
              </a:rPr>
              <a:t> </a:t>
            </a:r>
            <a:r>
              <a:rPr lang="fr-CA" sz="1467" err="1">
                <a:solidFill>
                  <a:schemeClr val="tx1"/>
                </a:solidFill>
                <a:latin typeface="Calibri" panose="020F0502020204030204" pitchFamily="34" charset="0"/>
                <a:cs typeface="Calibri" panose="020F0502020204030204" pitchFamily="34" charset="0"/>
              </a:rPr>
              <a:t>adipiscing</a:t>
            </a:r>
            <a:r>
              <a:rPr lang="fr-CA" sz="1467">
                <a:solidFill>
                  <a:schemeClr val="tx1"/>
                </a:solidFill>
                <a:latin typeface="Calibri" panose="020F0502020204030204" pitchFamily="34" charset="0"/>
                <a:cs typeface="Calibri" panose="020F0502020204030204" pitchFamily="34" charset="0"/>
              </a:rPr>
              <a:t>.</a:t>
            </a:r>
            <a:endParaRPr lang="fr-CA"/>
          </a:p>
        </p:txBody>
      </p:sp>
      <p:sp>
        <p:nvSpPr>
          <p:cNvPr id="43" name="Espace réservé du texte 15">
            <a:extLst>
              <a:ext uri="{FF2B5EF4-FFF2-40B4-BE49-F238E27FC236}">
                <a16:creationId xmlns:a16="http://schemas.microsoft.com/office/drawing/2014/main" id="{B118A5AB-9B67-E14B-8084-3FFDA87CA8E3}"/>
              </a:ext>
            </a:extLst>
          </p:cNvPr>
          <p:cNvSpPr>
            <a:spLocks noGrp="1"/>
          </p:cNvSpPr>
          <p:nvPr>
            <p:ph type="body" sz="quarter" idx="34" hasCustomPrompt="1"/>
          </p:nvPr>
        </p:nvSpPr>
        <p:spPr>
          <a:xfrm>
            <a:off x="7122125" y="2350045"/>
            <a:ext cx="4231675" cy="288855"/>
          </a:xfrm>
        </p:spPr>
        <p:txBody>
          <a:bodyPr tIns="0" rIns="0" bIns="0">
            <a:noAutofit/>
          </a:bodyPr>
          <a:lstStyle>
            <a:lvl1pPr marL="24606" indent="-16669" algn="l">
              <a:lnSpc>
                <a:spcPts val="1840"/>
              </a:lnSpc>
              <a:spcBef>
                <a:spcPts val="0"/>
              </a:spcBef>
              <a:buNone/>
              <a:tabLst/>
              <a:defRPr sz="1867" b="1">
                <a:solidFill>
                  <a:schemeClr val="tx1"/>
                </a:solidFill>
              </a:defRPr>
            </a:lvl1pPr>
            <a:lvl2pPr>
              <a:buNone/>
              <a:defRPr sz="700"/>
            </a:lvl2pPr>
            <a:lvl3pPr>
              <a:buNone/>
              <a:defRPr sz="700"/>
            </a:lvl3pPr>
            <a:lvl4pPr>
              <a:buNone/>
              <a:defRPr sz="700"/>
            </a:lvl4pPr>
            <a:lvl5pPr>
              <a:buNone/>
              <a:defRPr sz="700"/>
            </a:lvl5pPr>
          </a:lstStyle>
          <a:p>
            <a:pPr lvl="0"/>
            <a:r>
              <a:rPr lang="fr-CA"/>
              <a:t>Titre 1</a:t>
            </a:r>
          </a:p>
        </p:txBody>
      </p:sp>
      <p:sp>
        <p:nvSpPr>
          <p:cNvPr id="44" name="Espace réservé du texte 15">
            <a:extLst>
              <a:ext uri="{FF2B5EF4-FFF2-40B4-BE49-F238E27FC236}">
                <a16:creationId xmlns:a16="http://schemas.microsoft.com/office/drawing/2014/main" id="{3B40EE80-7B16-4D41-B840-715ECDF88F7F}"/>
              </a:ext>
            </a:extLst>
          </p:cNvPr>
          <p:cNvSpPr>
            <a:spLocks noGrp="1"/>
          </p:cNvSpPr>
          <p:nvPr>
            <p:ph type="body" sz="quarter" idx="36" hasCustomPrompt="1"/>
          </p:nvPr>
        </p:nvSpPr>
        <p:spPr>
          <a:xfrm>
            <a:off x="7122125" y="4044819"/>
            <a:ext cx="4231675" cy="560524"/>
          </a:xfrm>
        </p:spPr>
        <p:txBody>
          <a:bodyPr tIns="0" rIns="0" bIns="0">
            <a:noAutofit/>
          </a:bodyPr>
          <a:lstStyle>
            <a:lvl1pPr marL="24606" indent="-16669" algn="l">
              <a:lnSpc>
                <a:spcPts val="1840"/>
              </a:lnSpc>
              <a:spcBef>
                <a:spcPts val="0"/>
              </a:spcBef>
              <a:buNone/>
              <a:tabLst/>
              <a:defRPr sz="1467">
                <a:solidFill>
                  <a:schemeClr val="tx1"/>
                </a:solidFill>
              </a:defRPr>
            </a:lvl1pPr>
            <a:lvl2pPr>
              <a:buNone/>
              <a:defRPr sz="700"/>
            </a:lvl2pPr>
            <a:lvl3pPr>
              <a:buNone/>
              <a:defRPr sz="700"/>
            </a:lvl3pPr>
            <a:lvl4pPr>
              <a:buNone/>
              <a:defRPr sz="700"/>
            </a:lvl4pPr>
            <a:lvl5pPr>
              <a:buNone/>
              <a:defRPr sz="700"/>
            </a:lvl5pPr>
          </a:lstStyle>
          <a:p>
            <a:pPr lvl="0"/>
            <a:r>
              <a:rPr lang="fr-CA" err="1"/>
              <a:t>Lorem</a:t>
            </a:r>
            <a:r>
              <a:rPr lang="fr-CA"/>
              <a:t> </a:t>
            </a:r>
            <a:r>
              <a:rPr lang="fr-CA" err="1"/>
              <a:t>ipsum</a:t>
            </a:r>
            <a:r>
              <a:rPr lang="fr-CA"/>
              <a:t> </a:t>
            </a:r>
            <a:r>
              <a:rPr lang="fr-CA" err="1"/>
              <a:t>dolor</a:t>
            </a:r>
            <a:r>
              <a:rPr lang="fr-CA"/>
              <a:t> </a:t>
            </a:r>
            <a:r>
              <a:rPr lang="fr-CA" err="1"/>
              <a:t>sit</a:t>
            </a:r>
            <a:r>
              <a:rPr lang="fr-CA"/>
              <a:t> </a:t>
            </a:r>
            <a:r>
              <a:rPr lang="fr-CA" err="1"/>
              <a:t>amet</a:t>
            </a:r>
            <a:r>
              <a:rPr lang="fr-CA"/>
              <a:t>, </a:t>
            </a:r>
            <a:r>
              <a:rPr lang="fr-CA" err="1"/>
              <a:t>consectetuer</a:t>
            </a:r>
            <a:r>
              <a:rPr lang="fr-CA"/>
              <a:t> </a:t>
            </a:r>
            <a:r>
              <a:rPr lang="fr-CA" err="1"/>
              <a:t>adipiscing</a:t>
            </a:r>
            <a:r>
              <a:rPr lang="fr-CA"/>
              <a:t> </a:t>
            </a:r>
            <a:r>
              <a:rPr lang="fr-CA" err="1"/>
              <a:t>elit</a:t>
            </a:r>
            <a:r>
              <a:rPr lang="fr-CA"/>
              <a:t>, </a:t>
            </a:r>
            <a:r>
              <a:rPr lang="en-US" sz="1467">
                <a:solidFill>
                  <a:schemeClr val="tx1"/>
                </a:solidFill>
                <a:latin typeface="Calibri" panose="020F0502020204030204" pitchFamily="34" charset="0"/>
                <a:ea typeface="Lato Light" panose="020F0502020204030203" pitchFamily="34" charset="0"/>
                <a:cs typeface="Calibri" panose="020F0502020204030204" pitchFamily="34" charset="0"/>
              </a:rPr>
              <a:t>sed dia. </a:t>
            </a:r>
            <a:r>
              <a:rPr lang="fr-CA" sz="1467" err="1">
                <a:solidFill>
                  <a:schemeClr val="tx1"/>
                </a:solidFill>
                <a:latin typeface="Calibri" panose="020F0502020204030204" pitchFamily="34" charset="0"/>
                <a:cs typeface="Calibri" panose="020F0502020204030204" pitchFamily="34" charset="0"/>
              </a:rPr>
              <a:t>dolor</a:t>
            </a:r>
            <a:r>
              <a:rPr lang="fr-CA" sz="1467">
                <a:solidFill>
                  <a:schemeClr val="tx1"/>
                </a:solidFill>
                <a:latin typeface="Calibri" panose="020F0502020204030204" pitchFamily="34" charset="0"/>
                <a:cs typeface="Calibri" panose="020F0502020204030204" pitchFamily="34" charset="0"/>
              </a:rPr>
              <a:t> </a:t>
            </a:r>
            <a:r>
              <a:rPr lang="fr-CA" sz="1467" err="1">
                <a:solidFill>
                  <a:schemeClr val="tx1"/>
                </a:solidFill>
                <a:latin typeface="Calibri" panose="020F0502020204030204" pitchFamily="34" charset="0"/>
                <a:cs typeface="Calibri" panose="020F0502020204030204" pitchFamily="34" charset="0"/>
              </a:rPr>
              <a:t>sit</a:t>
            </a:r>
            <a:r>
              <a:rPr lang="fr-CA" sz="1467">
                <a:solidFill>
                  <a:schemeClr val="tx1"/>
                </a:solidFill>
                <a:latin typeface="Calibri" panose="020F0502020204030204" pitchFamily="34" charset="0"/>
                <a:cs typeface="Calibri" panose="020F0502020204030204" pitchFamily="34" charset="0"/>
              </a:rPr>
              <a:t> </a:t>
            </a:r>
            <a:r>
              <a:rPr lang="fr-CA" sz="1467" err="1">
                <a:solidFill>
                  <a:schemeClr val="tx1"/>
                </a:solidFill>
                <a:latin typeface="Calibri" panose="020F0502020204030204" pitchFamily="34" charset="0"/>
                <a:cs typeface="Calibri" panose="020F0502020204030204" pitchFamily="34" charset="0"/>
              </a:rPr>
              <a:t>amet</a:t>
            </a:r>
            <a:r>
              <a:rPr lang="fr-CA" sz="1467">
                <a:solidFill>
                  <a:schemeClr val="tx1"/>
                </a:solidFill>
                <a:latin typeface="Calibri" panose="020F0502020204030204" pitchFamily="34" charset="0"/>
                <a:cs typeface="Calibri" panose="020F0502020204030204" pitchFamily="34" charset="0"/>
              </a:rPr>
              <a:t>, </a:t>
            </a:r>
            <a:r>
              <a:rPr lang="fr-CA" sz="1467" err="1">
                <a:solidFill>
                  <a:schemeClr val="tx1"/>
                </a:solidFill>
                <a:latin typeface="Calibri" panose="020F0502020204030204" pitchFamily="34" charset="0"/>
                <a:cs typeface="Calibri" panose="020F0502020204030204" pitchFamily="34" charset="0"/>
              </a:rPr>
              <a:t>consectetuer</a:t>
            </a:r>
            <a:r>
              <a:rPr lang="fr-CA" sz="1467">
                <a:solidFill>
                  <a:schemeClr val="tx1"/>
                </a:solidFill>
                <a:latin typeface="Calibri" panose="020F0502020204030204" pitchFamily="34" charset="0"/>
                <a:cs typeface="Calibri" panose="020F0502020204030204" pitchFamily="34" charset="0"/>
              </a:rPr>
              <a:t> </a:t>
            </a:r>
            <a:r>
              <a:rPr lang="fr-CA" sz="1467" err="1">
                <a:solidFill>
                  <a:schemeClr val="tx1"/>
                </a:solidFill>
                <a:latin typeface="Calibri" panose="020F0502020204030204" pitchFamily="34" charset="0"/>
                <a:cs typeface="Calibri" panose="020F0502020204030204" pitchFamily="34" charset="0"/>
              </a:rPr>
              <a:t>adipiscing</a:t>
            </a:r>
            <a:r>
              <a:rPr lang="fr-CA" sz="1467">
                <a:solidFill>
                  <a:schemeClr val="tx1"/>
                </a:solidFill>
                <a:latin typeface="Calibri" panose="020F0502020204030204" pitchFamily="34" charset="0"/>
                <a:cs typeface="Calibri" panose="020F0502020204030204" pitchFamily="34" charset="0"/>
              </a:rPr>
              <a:t>.</a:t>
            </a:r>
            <a:endParaRPr lang="fr-CA"/>
          </a:p>
        </p:txBody>
      </p:sp>
      <p:sp>
        <p:nvSpPr>
          <p:cNvPr id="45" name="Espace réservé du texte 15">
            <a:extLst>
              <a:ext uri="{FF2B5EF4-FFF2-40B4-BE49-F238E27FC236}">
                <a16:creationId xmlns:a16="http://schemas.microsoft.com/office/drawing/2014/main" id="{6A42FCA4-A247-BF4D-91CC-7A4216608F84}"/>
              </a:ext>
            </a:extLst>
          </p:cNvPr>
          <p:cNvSpPr>
            <a:spLocks noGrp="1"/>
          </p:cNvSpPr>
          <p:nvPr>
            <p:ph type="body" sz="quarter" idx="37" hasCustomPrompt="1"/>
          </p:nvPr>
        </p:nvSpPr>
        <p:spPr>
          <a:xfrm>
            <a:off x="7122125" y="3725942"/>
            <a:ext cx="4231675" cy="288855"/>
          </a:xfrm>
        </p:spPr>
        <p:txBody>
          <a:bodyPr tIns="0" rIns="0" bIns="0">
            <a:noAutofit/>
          </a:bodyPr>
          <a:lstStyle>
            <a:lvl1pPr marL="24606" indent="-16669" algn="l">
              <a:lnSpc>
                <a:spcPts val="1840"/>
              </a:lnSpc>
              <a:spcBef>
                <a:spcPts val="0"/>
              </a:spcBef>
              <a:buNone/>
              <a:tabLst/>
              <a:defRPr sz="1867" b="1">
                <a:solidFill>
                  <a:schemeClr val="tx1"/>
                </a:solidFill>
              </a:defRPr>
            </a:lvl1pPr>
            <a:lvl2pPr>
              <a:buNone/>
              <a:defRPr sz="700"/>
            </a:lvl2pPr>
            <a:lvl3pPr>
              <a:buNone/>
              <a:defRPr sz="700"/>
            </a:lvl3pPr>
            <a:lvl4pPr>
              <a:buNone/>
              <a:defRPr sz="700"/>
            </a:lvl4pPr>
            <a:lvl5pPr>
              <a:buNone/>
              <a:defRPr sz="700"/>
            </a:lvl5pPr>
          </a:lstStyle>
          <a:p>
            <a:pPr lvl="0"/>
            <a:r>
              <a:rPr lang="fr-CA"/>
              <a:t>Titre 2</a:t>
            </a:r>
          </a:p>
        </p:txBody>
      </p:sp>
      <p:sp>
        <p:nvSpPr>
          <p:cNvPr id="46" name="Espace réservé du texte 15">
            <a:extLst>
              <a:ext uri="{FF2B5EF4-FFF2-40B4-BE49-F238E27FC236}">
                <a16:creationId xmlns:a16="http://schemas.microsoft.com/office/drawing/2014/main" id="{1B287719-B124-D749-ACC9-F47463B696F0}"/>
              </a:ext>
            </a:extLst>
          </p:cNvPr>
          <p:cNvSpPr>
            <a:spLocks noGrp="1"/>
          </p:cNvSpPr>
          <p:nvPr>
            <p:ph type="body" sz="quarter" idx="38" hasCustomPrompt="1"/>
          </p:nvPr>
        </p:nvSpPr>
        <p:spPr>
          <a:xfrm>
            <a:off x="7122125" y="5388671"/>
            <a:ext cx="4231675" cy="560524"/>
          </a:xfrm>
        </p:spPr>
        <p:txBody>
          <a:bodyPr tIns="0" rIns="0" bIns="0">
            <a:noAutofit/>
          </a:bodyPr>
          <a:lstStyle>
            <a:lvl1pPr marL="24606" indent="-16669" algn="l">
              <a:lnSpc>
                <a:spcPts val="1840"/>
              </a:lnSpc>
              <a:spcBef>
                <a:spcPts val="0"/>
              </a:spcBef>
              <a:buNone/>
              <a:tabLst/>
              <a:defRPr sz="1467">
                <a:solidFill>
                  <a:schemeClr val="tx1"/>
                </a:solidFill>
              </a:defRPr>
            </a:lvl1pPr>
            <a:lvl2pPr>
              <a:buNone/>
              <a:defRPr sz="700"/>
            </a:lvl2pPr>
            <a:lvl3pPr>
              <a:buNone/>
              <a:defRPr sz="700"/>
            </a:lvl3pPr>
            <a:lvl4pPr>
              <a:buNone/>
              <a:defRPr sz="700"/>
            </a:lvl4pPr>
            <a:lvl5pPr>
              <a:buNone/>
              <a:defRPr sz="700"/>
            </a:lvl5pPr>
          </a:lstStyle>
          <a:p>
            <a:pPr lvl="0"/>
            <a:r>
              <a:rPr lang="fr-CA" err="1"/>
              <a:t>Lorem</a:t>
            </a:r>
            <a:r>
              <a:rPr lang="fr-CA"/>
              <a:t> </a:t>
            </a:r>
            <a:r>
              <a:rPr lang="fr-CA" err="1"/>
              <a:t>ipsum</a:t>
            </a:r>
            <a:r>
              <a:rPr lang="fr-CA"/>
              <a:t> </a:t>
            </a:r>
            <a:r>
              <a:rPr lang="fr-CA" err="1"/>
              <a:t>dolor</a:t>
            </a:r>
            <a:r>
              <a:rPr lang="fr-CA"/>
              <a:t> </a:t>
            </a:r>
            <a:r>
              <a:rPr lang="fr-CA" err="1"/>
              <a:t>sit</a:t>
            </a:r>
            <a:r>
              <a:rPr lang="fr-CA"/>
              <a:t> </a:t>
            </a:r>
            <a:r>
              <a:rPr lang="fr-CA" err="1"/>
              <a:t>amet</a:t>
            </a:r>
            <a:r>
              <a:rPr lang="fr-CA"/>
              <a:t>, </a:t>
            </a:r>
            <a:r>
              <a:rPr lang="fr-CA" err="1"/>
              <a:t>consectetuer</a:t>
            </a:r>
            <a:r>
              <a:rPr lang="fr-CA"/>
              <a:t> </a:t>
            </a:r>
            <a:r>
              <a:rPr lang="fr-CA" err="1"/>
              <a:t>adipiscing</a:t>
            </a:r>
            <a:r>
              <a:rPr lang="fr-CA"/>
              <a:t> </a:t>
            </a:r>
            <a:r>
              <a:rPr lang="fr-CA" err="1"/>
              <a:t>elit</a:t>
            </a:r>
            <a:r>
              <a:rPr lang="fr-CA"/>
              <a:t>, </a:t>
            </a:r>
            <a:r>
              <a:rPr lang="en-US" sz="1467">
                <a:solidFill>
                  <a:schemeClr val="tx1"/>
                </a:solidFill>
                <a:latin typeface="Calibri" panose="020F0502020204030204" pitchFamily="34" charset="0"/>
                <a:ea typeface="Lato Light" panose="020F0502020204030203" pitchFamily="34" charset="0"/>
                <a:cs typeface="Calibri" panose="020F0502020204030204" pitchFamily="34" charset="0"/>
              </a:rPr>
              <a:t>sed dia. </a:t>
            </a:r>
            <a:r>
              <a:rPr lang="fr-CA" sz="1467" err="1">
                <a:solidFill>
                  <a:schemeClr val="tx1"/>
                </a:solidFill>
                <a:latin typeface="Calibri" panose="020F0502020204030204" pitchFamily="34" charset="0"/>
                <a:cs typeface="Calibri" panose="020F0502020204030204" pitchFamily="34" charset="0"/>
              </a:rPr>
              <a:t>dolor</a:t>
            </a:r>
            <a:r>
              <a:rPr lang="fr-CA" sz="1467">
                <a:solidFill>
                  <a:schemeClr val="tx1"/>
                </a:solidFill>
                <a:latin typeface="Calibri" panose="020F0502020204030204" pitchFamily="34" charset="0"/>
                <a:cs typeface="Calibri" panose="020F0502020204030204" pitchFamily="34" charset="0"/>
              </a:rPr>
              <a:t> </a:t>
            </a:r>
            <a:r>
              <a:rPr lang="fr-CA" sz="1467" err="1">
                <a:solidFill>
                  <a:schemeClr val="tx1"/>
                </a:solidFill>
                <a:latin typeface="Calibri" panose="020F0502020204030204" pitchFamily="34" charset="0"/>
                <a:cs typeface="Calibri" panose="020F0502020204030204" pitchFamily="34" charset="0"/>
              </a:rPr>
              <a:t>sit</a:t>
            </a:r>
            <a:r>
              <a:rPr lang="fr-CA" sz="1467">
                <a:solidFill>
                  <a:schemeClr val="tx1"/>
                </a:solidFill>
                <a:latin typeface="Calibri" panose="020F0502020204030204" pitchFamily="34" charset="0"/>
                <a:cs typeface="Calibri" panose="020F0502020204030204" pitchFamily="34" charset="0"/>
              </a:rPr>
              <a:t> </a:t>
            </a:r>
            <a:r>
              <a:rPr lang="fr-CA" sz="1467" err="1">
                <a:solidFill>
                  <a:schemeClr val="tx1"/>
                </a:solidFill>
                <a:latin typeface="Calibri" panose="020F0502020204030204" pitchFamily="34" charset="0"/>
                <a:cs typeface="Calibri" panose="020F0502020204030204" pitchFamily="34" charset="0"/>
              </a:rPr>
              <a:t>amet</a:t>
            </a:r>
            <a:r>
              <a:rPr lang="fr-CA" sz="1467">
                <a:solidFill>
                  <a:schemeClr val="tx1"/>
                </a:solidFill>
                <a:latin typeface="Calibri" panose="020F0502020204030204" pitchFamily="34" charset="0"/>
                <a:cs typeface="Calibri" panose="020F0502020204030204" pitchFamily="34" charset="0"/>
              </a:rPr>
              <a:t>, </a:t>
            </a:r>
            <a:r>
              <a:rPr lang="fr-CA" sz="1467" err="1">
                <a:solidFill>
                  <a:schemeClr val="tx1"/>
                </a:solidFill>
                <a:latin typeface="Calibri" panose="020F0502020204030204" pitchFamily="34" charset="0"/>
                <a:cs typeface="Calibri" panose="020F0502020204030204" pitchFamily="34" charset="0"/>
              </a:rPr>
              <a:t>consectetuer</a:t>
            </a:r>
            <a:r>
              <a:rPr lang="fr-CA" sz="1467">
                <a:solidFill>
                  <a:schemeClr val="tx1"/>
                </a:solidFill>
                <a:latin typeface="Calibri" panose="020F0502020204030204" pitchFamily="34" charset="0"/>
                <a:cs typeface="Calibri" panose="020F0502020204030204" pitchFamily="34" charset="0"/>
              </a:rPr>
              <a:t> </a:t>
            </a:r>
            <a:r>
              <a:rPr lang="fr-CA" sz="1467" err="1">
                <a:solidFill>
                  <a:schemeClr val="tx1"/>
                </a:solidFill>
                <a:latin typeface="Calibri" panose="020F0502020204030204" pitchFamily="34" charset="0"/>
                <a:cs typeface="Calibri" panose="020F0502020204030204" pitchFamily="34" charset="0"/>
              </a:rPr>
              <a:t>adipiscing</a:t>
            </a:r>
            <a:r>
              <a:rPr lang="fr-CA" sz="1467">
                <a:solidFill>
                  <a:schemeClr val="tx1"/>
                </a:solidFill>
                <a:latin typeface="Calibri" panose="020F0502020204030204" pitchFamily="34" charset="0"/>
                <a:cs typeface="Calibri" panose="020F0502020204030204" pitchFamily="34" charset="0"/>
              </a:rPr>
              <a:t>.</a:t>
            </a:r>
            <a:endParaRPr lang="fr-CA"/>
          </a:p>
        </p:txBody>
      </p:sp>
      <p:sp>
        <p:nvSpPr>
          <p:cNvPr id="47" name="Espace réservé du texte 15">
            <a:extLst>
              <a:ext uri="{FF2B5EF4-FFF2-40B4-BE49-F238E27FC236}">
                <a16:creationId xmlns:a16="http://schemas.microsoft.com/office/drawing/2014/main" id="{5274F887-BF37-9048-A85E-8794F3EF1A0A}"/>
              </a:ext>
            </a:extLst>
          </p:cNvPr>
          <p:cNvSpPr>
            <a:spLocks noGrp="1"/>
          </p:cNvSpPr>
          <p:nvPr>
            <p:ph type="body" sz="quarter" idx="39" hasCustomPrompt="1"/>
          </p:nvPr>
        </p:nvSpPr>
        <p:spPr>
          <a:xfrm>
            <a:off x="7122125" y="5069794"/>
            <a:ext cx="4231675" cy="288855"/>
          </a:xfrm>
        </p:spPr>
        <p:txBody>
          <a:bodyPr tIns="0" rIns="0" bIns="0">
            <a:noAutofit/>
          </a:bodyPr>
          <a:lstStyle>
            <a:lvl1pPr marL="24606" indent="-16669" algn="l">
              <a:lnSpc>
                <a:spcPts val="1840"/>
              </a:lnSpc>
              <a:spcBef>
                <a:spcPts val="0"/>
              </a:spcBef>
              <a:buNone/>
              <a:tabLst/>
              <a:defRPr sz="1867" b="1">
                <a:solidFill>
                  <a:schemeClr val="tx1"/>
                </a:solidFill>
              </a:defRPr>
            </a:lvl1pPr>
            <a:lvl2pPr>
              <a:buNone/>
              <a:defRPr sz="700"/>
            </a:lvl2pPr>
            <a:lvl3pPr>
              <a:buNone/>
              <a:defRPr sz="700"/>
            </a:lvl3pPr>
            <a:lvl4pPr>
              <a:buNone/>
              <a:defRPr sz="700"/>
            </a:lvl4pPr>
            <a:lvl5pPr>
              <a:buNone/>
              <a:defRPr sz="700"/>
            </a:lvl5pPr>
          </a:lstStyle>
          <a:p>
            <a:pPr lvl="0"/>
            <a:r>
              <a:rPr lang="fr-CA"/>
              <a:t>Titre 3</a:t>
            </a:r>
          </a:p>
        </p:txBody>
      </p:sp>
    </p:spTree>
    <p:extLst>
      <p:ext uri="{BB962C8B-B14F-4D97-AF65-F5344CB8AC3E}">
        <p14:creationId xmlns:p14="http://schemas.microsoft.com/office/powerpoint/2010/main" val="2159962020"/>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Images">
    <p:spTree>
      <p:nvGrpSpPr>
        <p:cNvPr id="1" name=""/>
        <p:cNvGrpSpPr/>
        <p:nvPr/>
      </p:nvGrpSpPr>
      <p:grpSpPr>
        <a:xfrm>
          <a:off x="0" y="0"/>
          <a:ext cx="0" cy="0"/>
          <a:chOff x="0" y="0"/>
          <a:chExt cx="0" cy="0"/>
        </a:xfrm>
      </p:grpSpPr>
      <p:sp>
        <p:nvSpPr>
          <p:cNvPr id="14" name="Picture Placeholder 8">
            <a:extLst>
              <a:ext uri="{FF2B5EF4-FFF2-40B4-BE49-F238E27FC236}">
                <a16:creationId xmlns:a16="http://schemas.microsoft.com/office/drawing/2014/main" id="{21868010-A5A4-B643-99F7-3C05A87AC41A}"/>
              </a:ext>
            </a:extLst>
          </p:cNvPr>
          <p:cNvSpPr>
            <a:spLocks noGrp="1"/>
          </p:cNvSpPr>
          <p:nvPr>
            <p:ph type="pic" sz="quarter" idx="17"/>
          </p:nvPr>
        </p:nvSpPr>
        <p:spPr>
          <a:xfrm>
            <a:off x="767081" y="1978018"/>
            <a:ext cx="1847391" cy="1847391"/>
          </a:xfrm>
          <a:prstGeom prst="ellipse">
            <a:avLst/>
          </a:prstGeom>
          <a:solidFill>
            <a:srgbClr val="F2F2F2"/>
          </a:solidFill>
        </p:spPr>
        <p:txBody>
          <a:bodyPr>
            <a:normAutofit/>
          </a:bodyPr>
          <a:lstStyle>
            <a:lvl1pPr>
              <a:defRPr sz="1051">
                <a:noFill/>
              </a:defRPr>
            </a:lvl1pPr>
          </a:lstStyle>
          <a:p>
            <a:r>
              <a:rPr lang="fr-CA"/>
              <a:t>Cliquez sur l'icône pour ajouter une image</a:t>
            </a:r>
            <a:endParaRPr lang="en-US"/>
          </a:p>
        </p:txBody>
      </p:sp>
      <p:sp>
        <p:nvSpPr>
          <p:cNvPr id="11" name="Picture Placeholder 8">
            <a:extLst>
              <a:ext uri="{FF2B5EF4-FFF2-40B4-BE49-F238E27FC236}">
                <a16:creationId xmlns:a16="http://schemas.microsoft.com/office/drawing/2014/main" id="{983DBAAB-1011-D747-BF7E-EE67CFB1261B}"/>
              </a:ext>
            </a:extLst>
          </p:cNvPr>
          <p:cNvSpPr>
            <a:spLocks noGrp="1"/>
          </p:cNvSpPr>
          <p:nvPr>
            <p:ph type="pic" sz="quarter" idx="18"/>
          </p:nvPr>
        </p:nvSpPr>
        <p:spPr>
          <a:xfrm>
            <a:off x="3587014" y="1978018"/>
            <a:ext cx="1847391" cy="1847391"/>
          </a:xfrm>
          <a:prstGeom prst="ellipse">
            <a:avLst/>
          </a:prstGeom>
          <a:solidFill>
            <a:srgbClr val="F2F2F2"/>
          </a:solidFill>
        </p:spPr>
        <p:txBody>
          <a:bodyPr>
            <a:normAutofit/>
          </a:bodyPr>
          <a:lstStyle>
            <a:lvl1pPr>
              <a:defRPr sz="1051">
                <a:noFill/>
              </a:defRPr>
            </a:lvl1pPr>
          </a:lstStyle>
          <a:p>
            <a:r>
              <a:rPr lang="fr-CA"/>
              <a:t>Cliquez sur l'icône pour ajouter une image</a:t>
            </a:r>
            <a:endParaRPr lang="en-US"/>
          </a:p>
        </p:txBody>
      </p:sp>
      <p:sp>
        <p:nvSpPr>
          <p:cNvPr id="15" name="Picture Placeholder 8">
            <a:extLst>
              <a:ext uri="{FF2B5EF4-FFF2-40B4-BE49-F238E27FC236}">
                <a16:creationId xmlns:a16="http://schemas.microsoft.com/office/drawing/2014/main" id="{A755212F-061F-004D-92EF-7C15A5616E31}"/>
              </a:ext>
            </a:extLst>
          </p:cNvPr>
          <p:cNvSpPr>
            <a:spLocks noGrp="1"/>
          </p:cNvSpPr>
          <p:nvPr>
            <p:ph type="pic" sz="quarter" idx="19"/>
          </p:nvPr>
        </p:nvSpPr>
        <p:spPr>
          <a:xfrm>
            <a:off x="6406947" y="1978018"/>
            <a:ext cx="1847391" cy="1847391"/>
          </a:xfrm>
          <a:prstGeom prst="ellipse">
            <a:avLst/>
          </a:prstGeom>
          <a:solidFill>
            <a:srgbClr val="F2F2F2"/>
          </a:solidFill>
        </p:spPr>
        <p:txBody>
          <a:bodyPr>
            <a:normAutofit/>
          </a:bodyPr>
          <a:lstStyle>
            <a:lvl1pPr>
              <a:defRPr sz="1051">
                <a:noFill/>
              </a:defRPr>
            </a:lvl1pPr>
          </a:lstStyle>
          <a:p>
            <a:r>
              <a:rPr lang="fr-CA"/>
              <a:t>Cliquez sur l'icône pour ajouter une image</a:t>
            </a:r>
            <a:endParaRPr lang="en-US"/>
          </a:p>
        </p:txBody>
      </p:sp>
      <p:sp>
        <p:nvSpPr>
          <p:cNvPr id="16" name="Picture Placeholder 8">
            <a:extLst>
              <a:ext uri="{FF2B5EF4-FFF2-40B4-BE49-F238E27FC236}">
                <a16:creationId xmlns:a16="http://schemas.microsoft.com/office/drawing/2014/main" id="{99B7E6B7-CEAC-1741-A21C-D9FAC3166B9D}"/>
              </a:ext>
            </a:extLst>
          </p:cNvPr>
          <p:cNvSpPr>
            <a:spLocks noGrp="1"/>
          </p:cNvSpPr>
          <p:nvPr>
            <p:ph type="pic" sz="quarter" idx="20"/>
          </p:nvPr>
        </p:nvSpPr>
        <p:spPr>
          <a:xfrm>
            <a:off x="9226881" y="1978018"/>
            <a:ext cx="1847391" cy="1847391"/>
          </a:xfrm>
          <a:prstGeom prst="ellipse">
            <a:avLst/>
          </a:prstGeom>
          <a:solidFill>
            <a:srgbClr val="F2F2F2"/>
          </a:solidFill>
        </p:spPr>
        <p:txBody>
          <a:bodyPr>
            <a:normAutofit/>
          </a:bodyPr>
          <a:lstStyle>
            <a:lvl1pPr>
              <a:defRPr sz="1051">
                <a:noFill/>
              </a:defRPr>
            </a:lvl1pPr>
          </a:lstStyle>
          <a:p>
            <a:r>
              <a:rPr lang="fr-CA"/>
              <a:t>Cliquez sur l'icône pour ajouter une image</a:t>
            </a:r>
            <a:endParaRPr lang="en-US"/>
          </a:p>
        </p:txBody>
      </p:sp>
      <p:sp>
        <p:nvSpPr>
          <p:cNvPr id="10" name="Espace réservé du titre 14">
            <a:extLst>
              <a:ext uri="{FF2B5EF4-FFF2-40B4-BE49-F238E27FC236}">
                <a16:creationId xmlns:a16="http://schemas.microsoft.com/office/drawing/2014/main" id="{13FCAD96-864F-4544-901E-A61A75E50C77}"/>
              </a:ext>
            </a:extLst>
          </p:cNvPr>
          <p:cNvSpPr>
            <a:spLocks noGrp="1"/>
          </p:cNvSpPr>
          <p:nvPr>
            <p:ph type="title" hasCustomPrompt="1"/>
          </p:nvPr>
        </p:nvSpPr>
        <p:spPr>
          <a:xfrm>
            <a:off x="746760" y="695793"/>
            <a:ext cx="10515600" cy="420371"/>
          </a:xfrm>
          <a:prstGeom prst="rect">
            <a:avLst/>
          </a:prstGeom>
        </p:spPr>
        <p:txBody>
          <a:bodyPr vert="horz" wrap="square" lIns="0" tIns="45720" rIns="91440" bIns="45720" rtlCol="0" anchor="t">
            <a:spAutoFit/>
          </a:bodyPr>
          <a:lstStyle/>
          <a:p>
            <a:r>
              <a:rPr lang="fr-FR"/>
              <a:t>Cliquez pour ajouter un titre</a:t>
            </a:r>
          </a:p>
        </p:txBody>
      </p:sp>
      <p:sp>
        <p:nvSpPr>
          <p:cNvPr id="25" name="Espace réservé du texte 15">
            <a:extLst>
              <a:ext uri="{FF2B5EF4-FFF2-40B4-BE49-F238E27FC236}">
                <a16:creationId xmlns:a16="http://schemas.microsoft.com/office/drawing/2014/main" id="{61AFBF9E-2B1C-7C43-AE81-F313948F6CE6}"/>
              </a:ext>
            </a:extLst>
          </p:cNvPr>
          <p:cNvSpPr>
            <a:spLocks noGrp="1"/>
          </p:cNvSpPr>
          <p:nvPr>
            <p:ph type="body" sz="quarter" idx="22" hasCustomPrompt="1"/>
          </p:nvPr>
        </p:nvSpPr>
        <p:spPr>
          <a:xfrm>
            <a:off x="767082" y="4069081"/>
            <a:ext cx="1847389" cy="1712812"/>
          </a:xfrm>
        </p:spPr>
        <p:txBody>
          <a:bodyPr>
            <a:noAutofit/>
          </a:bodyPr>
          <a:lstStyle>
            <a:lvl1pPr marL="24606" indent="-16669" algn="ctr">
              <a:lnSpc>
                <a:spcPts val="1840"/>
              </a:lnSpc>
              <a:spcBef>
                <a:spcPts val="0"/>
              </a:spcBef>
              <a:buNone/>
              <a:tabLst/>
              <a:defRPr sz="1467">
                <a:solidFill>
                  <a:schemeClr val="tx1"/>
                </a:solidFill>
              </a:defRPr>
            </a:lvl1pPr>
            <a:lvl2pPr>
              <a:buNone/>
              <a:defRPr sz="700"/>
            </a:lvl2pPr>
            <a:lvl3pPr>
              <a:buNone/>
              <a:defRPr sz="700"/>
            </a:lvl3pPr>
            <a:lvl4pPr>
              <a:buNone/>
              <a:defRPr sz="700"/>
            </a:lvl4pPr>
            <a:lvl5pPr>
              <a:buNone/>
              <a:defRPr sz="700"/>
            </a:lvl5pPr>
          </a:lstStyle>
          <a:p>
            <a:pPr lvl="0"/>
            <a:r>
              <a:rPr lang="fr-CA" err="1"/>
              <a:t>Lorem</a:t>
            </a:r>
            <a:r>
              <a:rPr lang="fr-CA"/>
              <a:t> </a:t>
            </a:r>
            <a:r>
              <a:rPr lang="fr-CA" err="1"/>
              <a:t>ipsum</a:t>
            </a:r>
            <a:r>
              <a:rPr lang="fr-CA"/>
              <a:t> </a:t>
            </a:r>
            <a:r>
              <a:rPr lang="fr-CA" err="1"/>
              <a:t>dolor</a:t>
            </a:r>
            <a:r>
              <a:rPr lang="fr-CA"/>
              <a:t> </a:t>
            </a:r>
            <a:r>
              <a:rPr lang="fr-CA" err="1"/>
              <a:t>sit</a:t>
            </a:r>
            <a:r>
              <a:rPr lang="fr-CA"/>
              <a:t> </a:t>
            </a:r>
            <a:r>
              <a:rPr lang="fr-CA" err="1"/>
              <a:t>amet</a:t>
            </a:r>
            <a:r>
              <a:rPr lang="fr-CA"/>
              <a:t>, </a:t>
            </a:r>
            <a:r>
              <a:rPr lang="fr-CA" err="1"/>
              <a:t>consectetuer</a:t>
            </a:r>
            <a:r>
              <a:rPr lang="fr-CA"/>
              <a:t> </a:t>
            </a:r>
            <a:r>
              <a:rPr lang="fr-CA" err="1"/>
              <a:t>adipiscing</a:t>
            </a:r>
            <a:r>
              <a:rPr lang="fr-CA"/>
              <a:t> </a:t>
            </a:r>
            <a:r>
              <a:rPr lang="fr-CA" err="1"/>
              <a:t>elit</a:t>
            </a:r>
            <a:r>
              <a:rPr lang="fr-CA"/>
              <a:t>, </a:t>
            </a:r>
            <a:r>
              <a:rPr lang="fr-CA" err="1"/>
              <a:t>sed</a:t>
            </a:r>
            <a:r>
              <a:rPr lang="fr-CA"/>
              <a:t> diam </a:t>
            </a:r>
            <a:r>
              <a:rPr lang="fr-CA" err="1"/>
              <a:t>nonummy</a:t>
            </a:r>
            <a:r>
              <a:rPr lang="fr-CA"/>
              <a:t> </a:t>
            </a:r>
            <a:r>
              <a:rPr lang="fr-CA" err="1"/>
              <a:t>nibh</a:t>
            </a:r>
            <a:r>
              <a:rPr lang="fr-CA"/>
              <a:t> </a:t>
            </a:r>
            <a:r>
              <a:rPr lang="fr-CA" err="1"/>
              <a:t>euismod</a:t>
            </a:r>
            <a:r>
              <a:rPr lang="fr-CA"/>
              <a:t> </a:t>
            </a:r>
            <a:r>
              <a:rPr lang="fr-CA" err="1"/>
              <a:t>tincidunt</a:t>
            </a:r>
            <a:r>
              <a:rPr lang="fr-CA"/>
              <a:t> ut </a:t>
            </a:r>
            <a:r>
              <a:rPr lang="fr-CA" err="1"/>
              <a:t>laoreet</a:t>
            </a:r>
            <a:r>
              <a:rPr lang="fr-CA"/>
              <a:t> </a:t>
            </a:r>
            <a:r>
              <a:rPr lang="fr-CA" err="1"/>
              <a:t>dolore</a:t>
            </a:r>
            <a:endParaRPr lang="fr-CA"/>
          </a:p>
        </p:txBody>
      </p:sp>
      <p:sp>
        <p:nvSpPr>
          <p:cNvPr id="26" name="Espace réservé du texte 15">
            <a:extLst>
              <a:ext uri="{FF2B5EF4-FFF2-40B4-BE49-F238E27FC236}">
                <a16:creationId xmlns:a16="http://schemas.microsoft.com/office/drawing/2014/main" id="{8E8408CE-5677-874A-9B55-EF00A381F8EE}"/>
              </a:ext>
            </a:extLst>
          </p:cNvPr>
          <p:cNvSpPr>
            <a:spLocks noGrp="1"/>
          </p:cNvSpPr>
          <p:nvPr>
            <p:ph type="body" sz="quarter" idx="23" hasCustomPrompt="1"/>
          </p:nvPr>
        </p:nvSpPr>
        <p:spPr>
          <a:xfrm>
            <a:off x="3586482" y="4069081"/>
            <a:ext cx="1847389" cy="1712812"/>
          </a:xfrm>
        </p:spPr>
        <p:txBody>
          <a:bodyPr>
            <a:noAutofit/>
          </a:bodyPr>
          <a:lstStyle>
            <a:lvl1pPr marL="24606" indent="-16669" algn="ctr">
              <a:lnSpc>
                <a:spcPts val="1840"/>
              </a:lnSpc>
              <a:spcBef>
                <a:spcPts val="0"/>
              </a:spcBef>
              <a:buNone/>
              <a:tabLst/>
              <a:defRPr sz="1467">
                <a:solidFill>
                  <a:schemeClr val="tx1"/>
                </a:solidFill>
              </a:defRPr>
            </a:lvl1pPr>
            <a:lvl2pPr>
              <a:buNone/>
              <a:defRPr sz="700"/>
            </a:lvl2pPr>
            <a:lvl3pPr>
              <a:buNone/>
              <a:defRPr sz="700"/>
            </a:lvl3pPr>
            <a:lvl4pPr>
              <a:buNone/>
              <a:defRPr sz="700"/>
            </a:lvl4pPr>
            <a:lvl5pPr>
              <a:buNone/>
              <a:defRPr sz="700"/>
            </a:lvl5pPr>
          </a:lstStyle>
          <a:p>
            <a:pPr lvl="0"/>
            <a:r>
              <a:rPr lang="fr-CA" err="1"/>
              <a:t>Lorem</a:t>
            </a:r>
            <a:r>
              <a:rPr lang="fr-CA"/>
              <a:t> </a:t>
            </a:r>
            <a:r>
              <a:rPr lang="fr-CA" err="1"/>
              <a:t>ipsum</a:t>
            </a:r>
            <a:r>
              <a:rPr lang="fr-CA"/>
              <a:t> </a:t>
            </a:r>
            <a:r>
              <a:rPr lang="fr-CA" err="1"/>
              <a:t>dolor</a:t>
            </a:r>
            <a:r>
              <a:rPr lang="fr-CA"/>
              <a:t> </a:t>
            </a:r>
            <a:r>
              <a:rPr lang="fr-CA" err="1"/>
              <a:t>sit</a:t>
            </a:r>
            <a:r>
              <a:rPr lang="fr-CA"/>
              <a:t> </a:t>
            </a:r>
            <a:r>
              <a:rPr lang="fr-CA" err="1"/>
              <a:t>amet</a:t>
            </a:r>
            <a:r>
              <a:rPr lang="fr-CA"/>
              <a:t>, </a:t>
            </a:r>
            <a:r>
              <a:rPr lang="fr-CA" err="1"/>
              <a:t>consectetuer</a:t>
            </a:r>
            <a:r>
              <a:rPr lang="fr-CA"/>
              <a:t> </a:t>
            </a:r>
            <a:r>
              <a:rPr lang="fr-CA" err="1"/>
              <a:t>adipiscing</a:t>
            </a:r>
            <a:r>
              <a:rPr lang="fr-CA"/>
              <a:t> </a:t>
            </a:r>
            <a:r>
              <a:rPr lang="fr-CA" err="1"/>
              <a:t>elit</a:t>
            </a:r>
            <a:r>
              <a:rPr lang="fr-CA"/>
              <a:t>, </a:t>
            </a:r>
            <a:r>
              <a:rPr lang="fr-CA" err="1"/>
              <a:t>sed</a:t>
            </a:r>
            <a:r>
              <a:rPr lang="fr-CA"/>
              <a:t> diam </a:t>
            </a:r>
            <a:r>
              <a:rPr lang="fr-CA" err="1"/>
              <a:t>nonummy</a:t>
            </a:r>
            <a:r>
              <a:rPr lang="fr-CA"/>
              <a:t> </a:t>
            </a:r>
            <a:r>
              <a:rPr lang="fr-CA" err="1"/>
              <a:t>nibh</a:t>
            </a:r>
            <a:r>
              <a:rPr lang="fr-CA"/>
              <a:t> </a:t>
            </a:r>
            <a:r>
              <a:rPr lang="fr-CA" err="1"/>
              <a:t>euismod</a:t>
            </a:r>
            <a:r>
              <a:rPr lang="fr-CA"/>
              <a:t> </a:t>
            </a:r>
            <a:r>
              <a:rPr lang="fr-CA" err="1"/>
              <a:t>tincidunt</a:t>
            </a:r>
            <a:r>
              <a:rPr lang="fr-CA"/>
              <a:t> ut </a:t>
            </a:r>
            <a:r>
              <a:rPr lang="fr-CA" err="1"/>
              <a:t>laoreet</a:t>
            </a:r>
            <a:r>
              <a:rPr lang="fr-CA"/>
              <a:t> </a:t>
            </a:r>
            <a:r>
              <a:rPr lang="fr-CA" err="1"/>
              <a:t>dolore</a:t>
            </a:r>
            <a:endParaRPr lang="fr-CA"/>
          </a:p>
        </p:txBody>
      </p:sp>
      <p:sp>
        <p:nvSpPr>
          <p:cNvPr id="27" name="Espace réservé du texte 15">
            <a:extLst>
              <a:ext uri="{FF2B5EF4-FFF2-40B4-BE49-F238E27FC236}">
                <a16:creationId xmlns:a16="http://schemas.microsoft.com/office/drawing/2014/main" id="{36D15C91-D7F5-964C-BE51-DDDDB7C560DB}"/>
              </a:ext>
            </a:extLst>
          </p:cNvPr>
          <p:cNvSpPr>
            <a:spLocks noGrp="1"/>
          </p:cNvSpPr>
          <p:nvPr>
            <p:ph type="body" sz="quarter" idx="24" hasCustomPrompt="1"/>
          </p:nvPr>
        </p:nvSpPr>
        <p:spPr>
          <a:xfrm>
            <a:off x="6405882" y="4069081"/>
            <a:ext cx="1847389" cy="1712812"/>
          </a:xfrm>
        </p:spPr>
        <p:txBody>
          <a:bodyPr>
            <a:noAutofit/>
          </a:bodyPr>
          <a:lstStyle>
            <a:lvl1pPr marL="24606" indent="-16669" algn="ctr">
              <a:lnSpc>
                <a:spcPts val="1840"/>
              </a:lnSpc>
              <a:spcBef>
                <a:spcPts val="0"/>
              </a:spcBef>
              <a:buNone/>
              <a:tabLst/>
              <a:defRPr sz="1467">
                <a:solidFill>
                  <a:schemeClr val="tx1"/>
                </a:solidFill>
              </a:defRPr>
            </a:lvl1pPr>
            <a:lvl2pPr>
              <a:buNone/>
              <a:defRPr sz="700"/>
            </a:lvl2pPr>
            <a:lvl3pPr>
              <a:buNone/>
              <a:defRPr sz="700"/>
            </a:lvl3pPr>
            <a:lvl4pPr>
              <a:buNone/>
              <a:defRPr sz="700"/>
            </a:lvl4pPr>
            <a:lvl5pPr>
              <a:buNone/>
              <a:defRPr sz="700"/>
            </a:lvl5pPr>
          </a:lstStyle>
          <a:p>
            <a:pPr lvl="0"/>
            <a:r>
              <a:rPr lang="fr-CA" err="1"/>
              <a:t>Lorem</a:t>
            </a:r>
            <a:r>
              <a:rPr lang="fr-CA"/>
              <a:t> </a:t>
            </a:r>
            <a:r>
              <a:rPr lang="fr-CA" err="1"/>
              <a:t>ipsum</a:t>
            </a:r>
            <a:r>
              <a:rPr lang="fr-CA"/>
              <a:t> </a:t>
            </a:r>
            <a:r>
              <a:rPr lang="fr-CA" err="1"/>
              <a:t>dolor</a:t>
            </a:r>
            <a:r>
              <a:rPr lang="fr-CA"/>
              <a:t> </a:t>
            </a:r>
            <a:r>
              <a:rPr lang="fr-CA" err="1"/>
              <a:t>sit</a:t>
            </a:r>
            <a:r>
              <a:rPr lang="fr-CA"/>
              <a:t> </a:t>
            </a:r>
            <a:r>
              <a:rPr lang="fr-CA" err="1"/>
              <a:t>amet</a:t>
            </a:r>
            <a:r>
              <a:rPr lang="fr-CA"/>
              <a:t>, </a:t>
            </a:r>
            <a:r>
              <a:rPr lang="fr-CA" err="1"/>
              <a:t>consectetuer</a:t>
            </a:r>
            <a:r>
              <a:rPr lang="fr-CA"/>
              <a:t> </a:t>
            </a:r>
            <a:r>
              <a:rPr lang="fr-CA" err="1"/>
              <a:t>adipiscing</a:t>
            </a:r>
            <a:r>
              <a:rPr lang="fr-CA"/>
              <a:t> </a:t>
            </a:r>
            <a:r>
              <a:rPr lang="fr-CA" err="1"/>
              <a:t>elit</a:t>
            </a:r>
            <a:r>
              <a:rPr lang="fr-CA"/>
              <a:t>, </a:t>
            </a:r>
            <a:r>
              <a:rPr lang="fr-CA" err="1"/>
              <a:t>sed</a:t>
            </a:r>
            <a:r>
              <a:rPr lang="fr-CA"/>
              <a:t> diam </a:t>
            </a:r>
            <a:r>
              <a:rPr lang="fr-CA" err="1"/>
              <a:t>nonummy</a:t>
            </a:r>
            <a:r>
              <a:rPr lang="fr-CA"/>
              <a:t> </a:t>
            </a:r>
            <a:r>
              <a:rPr lang="fr-CA" err="1"/>
              <a:t>nibh</a:t>
            </a:r>
            <a:r>
              <a:rPr lang="fr-CA"/>
              <a:t> </a:t>
            </a:r>
            <a:r>
              <a:rPr lang="fr-CA" err="1"/>
              <a:t>euismod</a:t>
            </a:r>
            <a:r>
              <a:rPr lang="fr-CA"/>
              <a:t> </a:t>
            </a:r>
            <a:r>
              <a:rPr lang="fr-CA" err="1"/>
              <a:t>tincidunt</a:t>
            </a:r>
            <a:r>
              <a:rPr lang="fr-CA"/>
              <a:t> ut </a:t>
            </a:r>
            <a:r>
              <a:rPr lang="fr-CA" err="1"/>
              <a:t>laoreet</a:t>
            </a:r>
            <a:r>
              <a:rPr lang="fr-CA"/>
              <a:t> </a:t>
            </a:r>
            <a:r>
              <a:rPr lang="fr-CA" err="1"/>
              <a:t>dolore</a:t>
            </a:r>
            <a:endParaRPr lang="fr-CA"/>
          </a:p>
        </p:txBody>
      </p:sp>
      <p:sp>
        <p:nvSpPr>
          <p:cNvPr id="28" name="Espace réservé du texte 15">
            <a:extLst>
              <a:ext uri="{FF2B5EF4-FFF2-40B4-BE49-F238E27FC236}">
                <a16:creationId xmlns:a16="http://schemas.microsoft.com/office/drawing/2014/main" id="{11BD288E-D995-7947-B3E5-F8A247DDDA48}"/>
              </a:ext>
            </a:extLst>
          </p:cNvPr>
          <p:cNvSpPr>
            <a:spLocks noGrp="1"/>
          </p:cNvSpPr>
          <p:nvPr>
            <p:ph type="body" sz="quarter" idx="25" hasCustomPrompt="1"/>
          </p:nvPr>
        </p:nvSpPr>
        <p:spPr>
          <a:xfrm>
            <a:off x="9225280" y="4069081"/>
            <a:ext cx="1847389" cy="1712812"/>
          </a:xfrm>
        </p:spPr>
        <p:txBody>
          <a:bodyPr>
            <a:noAutofit/>
          </a:bodyPr>
          <a:lstStyle>
            <a:lvl1pPr marL="24606" indent="-16669" algn="ctr">
              <a:lnSpc>
                <a:spcPts val="1840"/>
              </a:lnSpc>
              <a:spcBef>
                <a:spcPts val="0"/>
              </a:spcBef>
              <a:buNone/>
              <a:tabLst/>
              <a:defRPr sz="1467">
                <a:solidFill>
                  <a:schemeClr val="tx1"/>
                </a:solidFill>
              </a:defRPr>
            </a:lvl1pPr>
            <a:lvl2pPr>
              <a:buNone/>
              <a:defRPr sz="700"/>
            </a:lvl2pPr>
            <a:lvl3pPr>
              <a:buNone/>
              <a:defRPr sz="700"/>
            </a:lvl3pPr>
            <a:lvl4pPr>
              <a:buNone/>
              <a:defRPr sz="700"/>
            </a:lvl4pPr>
            <a:lvl5pPr>
              <a:buNone/>
              <a:defRPr sz="700"/>
            </a:lvl5pPr>
          </a:lstStyle>
          <a:p>
            <a:pPr lvl="0"/>
            <a:r>
              <a:rPr lang="fr-CA" err="1"/>
              <a:t>Lorem</a:t>
            </a:r>
            <a:r>
              <a:rPr lang="fr-CA"/>
              <a:t> </a:t>
            </a:r>
            <a:r>
              <a:rPr lang="fr-CA" err="1"/>
              <a:t>ipsum</a:t>
            </a:r>
            <a:r>
              <a:rPr lang="fr-CA"/>
              <a:t> </a:t>
            </a:r>
            <a:r>
              <a:rPr lang="fr-CA" err="1"/>
              <a:t>dolor</a:t>
            </a:r>
            <a:r>
              <a:rPr lang="fr-CA"/>
              <a:t> </a:t>
            </a:r>
            <a:r>
              <a:rPr lang="fr-CA" err="1"/>
              <a:t>sit</a:t>
            </a:r>
            <a:r>
              <a:rPr lang="fr-CA"/>
              <a:t> </a:t>
            </a:r>
            <a:r>
              <a:rPr lang="fr-CA" err="1"/>
              <a:t>amet</a:t>
            </a:r>
            <a:r>
              <a:rPr lang="fr-CA"/>
              <a:t>, </a:t>
            </a:r>
            <a:r>
              <a:rPr lang="fr-CA" err="1"/>
              <a:t>consectetuer</a:t>
            </a:r>
            <a:r>
              <a:rPr lang="fr-CA"/>
              <a:t> </a:t>
            </a:r>
            <a:r>
              <a:rPr lang="fr-CA" err="1"/>
              <a:t>adipiscing</a:t>
            </a:r>
            <a:r>
              <a:rPr lang="fr-CA"/>
              <a:t> </a:t>
            </a:r>
            <a:r>
              <a:rPr lang="fr-CA" err="1"/>
              <a:t>elit</a:t>
            </a:r>
            <a:r>
              <a:rPr lang="fr-CA"/>
              <a:t>, </a:t>
            </a:r>
            <a:r>
              <a:rPr lang="fr-CA" err="1"/>
              <a:t>sed</a:t>
            </a:r>
            <a:r>
              <a:rPr lang="fr-CA"/>
              <a:t> diam </a:t>
            </a:r>
            <a:r>
              <a:rPr lang="fr-CA" err="1"/>
              <a:t>nonummy</a:t>
            </a:r>
            <a:r>
              <a:rPr lang="fr-CA"/>
              <a:t> </a:t>
            </a:r>
            <a:r>
              <a:rPr lang="fr-CA" err="1"/>
              <a:t>nibh</a:t>
            </a:r>
            <a:r>
              <a:rPr lang="fr-CA"/>
              <a:t> </a:t>
            </a:r>
            <a:r>
              <a:rPr lang="fr-CA" err="1"/>
              <a:t>euismod</a:t>
            </a:r>
            <a:r>
              <a:rPr lang="fr-CA"/>
              <a:t> </a:t>
            </a:r>
            <a:r>
              <a:rPr lang="fr-CA" err="1"/>
              <a:t>tincidunt</a:t>
            </a:r>
            <a:r>
              <a:rPr lang="fr-CA"/>
              <a:t> ut </a:t>
            </a:r>
            <a:r>
              <a:rPr lang="fr-CA" err="1"/>
              <a:t>laoreet</a:t>
            </a:r>
            <a:r>
              <a:rPr lang="fr-CA"/>
              <a:t> </a:t>
            </a:r>
            <a:r>
              <a:rPr lang="fr-CA" err="1"/>
              <a:t>dolore</a:t>
            </a:r>
            <a:endParaRPr lang="fr-CA"/>
          </a:p>
        </p:txBody>
      </p:sp>
    </p:spTree>
    <p:extLst>
      <p:ext uri="{BB962C8B-B14F-4D97-AF65-F5344CB8AC3E}">
        <p14:creationId xmlns:p14="http://schemas.microsoft.com/office/powerpoint/2010/main" val="611784783"/>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phique_Vide">
    <p:spTree>
      <p:nvGrpSpPr>
        <p:cNvPr id="1" name=""/>
        <p:cNvGrpSpPr/>
        <p:nvPr/>
      </p:nvGrpSpPr>
      <p:grpSpPr>
        <a:xfrm>
          <a:off x="0" y="0"/>
          <a:ext cx="0" cy="0"/>
          <a:chOff x="0" y="0"/>
          <a:chExt cx="0" cy="0"/>
        </a:xfrm>
      </p:grpSpPr>
      <p:sp>
        <p:nvSpPr>
          <p:cNvPr id="15" name="Titre 14">
            <a:extLst>
              <a:ext uri="{FF2B5EF4-FFF2-40B4-BE49-F238E27FC236}">
                <a16:creationId xmlns:a16="http://schemas.microsoft.com/office/drawing/2014/main" id="{95EE7BA5-3D96-C745-A1E9-110253AFB8CD}"/>
              </a:ext>
            </a:extLst>
          </p:cNvPr>
          <p:cNvSpPr>
            <a:spLocks noGrp="1"/>
          </p:cNvSpPr>
          <p:nvPr>
            <p:ph type="title" hasCustomPrompt="1"/>
          </p:nvPr>
        </p:nvSpPr>
        <p:spPr/>
        <p:txBody>
          <a:bodyPr lIns="0"/>
          <a:lstStyle/>
          <a:p>
            <a:r>
              <a:rPr lang="fr-FR"/>
              <a:t>Cliquez pour ajouter un titre</a:t>
            </a:r>
          </a:p>
        </p:txBody>
      </p:sp>
      <p:sp>
        <p:nvSpPr>
          <p:cNvPr id="11" name="ZoneTexte 10">
            <a:extLst>
              <a:ext uri="{FF2B5EF4-FFF2-40B4-BE49-F238E27FC236}">
                <a16:creationId xmlns:a16="http://schemas.microsoft.com/office/drawing/2014/main" id="{A7977E80-7986-5744-9E0D-E1CB0D6C4652}"/>
              </a:ext>
            </a:extLst>
          </p:cNvPr>
          <p:cNvSpPr txBox="1"/>
          <p:nvPr/>
        </p:nvSpPr>
        <p:spPr>
          <a:xfrm>
            <a:off x="1508351" y="465221"/>
            <a:ext cx="0" cy="0"/>
          </a:xfrm>
          <a:prstGeom prst="rect">
            <a:avLst/>
          </a:prstGeom>
        </p:spPr>
        <p:txBody>
          <a:bodyPr vert="horz" wrap="none" lIns="45732" tIns="22867" rIns="45732" bIns="22867" rtlCol="0">
            <a:normAutofit fontScale="25000" lnSpcReduction="20000"/>
          </a:bodyPr>
          <a:lstStyle/>
          <a:p>
            <a:pPr algn="l"/>
            <a:endParaRPr lang="fr-FR" sz="1000"/>
          </a:p>
        </p:txBody>
      </p:sp>
    </p:spTree>
    <p:extLst>
      <p:ext uri="{BB962C8B-B14F-4D97-AF65-F5344CB8AC3E}">
        <p14:creationId xmlns:p14="http://schemas.microsoft.com/office/powerpoint/2010/main" val="3406851241"/>
      </p:ext>
    </p:extLst>
  </p:cSld>
  <p:clrMapOvr>
    <a:masterClrMapping/>
  </p:clrMapOvr>
  <p:hf hdr="0" ftr="0" dt="0"/>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Séparateur_vert_rond">
    <p:spTree>
      <p:nvGrpSpPr>
        <p:cNvPr id="1" name=""/>
        <p:cNvGrpSpPr/>
        <p:nvPr/>
      </p:nvGrpSpPr>
      <p:grpSpPr>
        <a:xfrm>
          <a:off x="0" y="0"/>
          <a:ext cx="0" cy="0"/>
          <a:chOff x="0" y="0"/>
          <a:chExt cx="0" cy="0"/>
        </a:xfrm>
      </p:grpSpPr>
      <p:sp>
        <p:nvSpPr>
          <p:cNvPr id="11" name="ZoneTexte 10">
            <a:extLst>
              <a:ext uri="{FF2B5EF4-FFF2-40B4-BE49-F238E27FC236}">
                <a16:creationId xmlns:a16="http://schemas.microsoft.com/office/drawing/2014/main" id="{A7977E80-7986-5744-9E0D-E1CB0D6C4652}"/>
              </a:ext>
            </a:extLst>
          </p:cNvPr>
          <p:cNvSpPr txBox="1"/>
          <p:nvPr/>
        </p:nvSpPr>
        <p:spPr>
          <a:xfrm>
            <a:off x="1508351" y="465221"/>
            <a:ext cx="0" cy="0"/>
          </a:xfrm>
          <a:prstGeom prst="rect">
            <a:avLst/>
          </a:prstGeom>
        </p:spPr>
        <p:txBody>
          <a:bodyPr vert="horz" wrap="none" lIns="45732" tIns="22867" rIns="45732" bIns="22867" rtlCol="0">
            <a:normAutofit fontScale="25000" lnSpcReduction="20000"/>
          </a:bodyPr>
          <a:lstStyle/>
          <a:p>
            <a:pPr algn="l"/>
            <a:endParaRPr lang="fr-FR" sz="1000"/>
          </a:p>
        </p:txBody>
      </p:sp>
      <p:sp>
        <p:nvSpPr>
          <p:cNvPr id="3" name="Rectangle 2">
            <a:extLst>
              <a:ext uri="{FF2B5EF4-FFF2-40B4-BE49-F238E27FC236}">
                <a16:creationId xmlns:a16="http://schemas.microsoft.com/office/drawing/2014/main" id="{B9521BF6-ACE1-064E-BD12-72048D8C54C4}"/>
              </a:ext>
            </a:extLst>
          </p:cNvPr>
          <p:cNvSpPr/>
          <p:nvPr userDrawn="1"/>
        </p:nvSpPr>
        <p:spPr>
          <a:xfrm>
            <a:off x="0" y="0"/>
            <a:ext cx="1219200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37"/>
          </a:p>
        </p:txBody>
      </p:sp>
      <p:pic>
        <p:nvPicPr>
          <p:cNvPr id="4" name="Image 3">
            <a:extLst>
              <a:ext uri="{FF2B5EF4-FFF2-40B4-BE49-F238E27FC236}">
                <a16:creationId xmlns:a16="http://schemas.microsoft.com/office/drawing/2014/main" id="{BF34BB6D-4949-3F42-9239-D8FBFBCFF73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
            <a:ext cx="12192000" cy="6865636"/>
          </a:xfrm>
          <a:prstGeom prst="rect">
            <a:avLst/>
          </a:prstGeom>
        </p:spPr>
      </p:pic>
      <p:sp>
        <p:nvSpPr>
          <p:cNvPr id="8" name="Espace réservé du titre 14">
            <a:extLst>
              <a:ext uri="{FF2B5EF4-FFF2-40B4-BE49-F238E27FC236}">
                <a16:creationId xmlns:a16="http://schemas.microsoft.com/office/drawing/2014/main" id="{C32CC281-6F70-D943-AE23-01F70873BDC3}"/>
              </a:ext>
            </a:extLst>
          </p:cNvPr>
          <p:cNvSpPr>
            <a:spLocks noGrp="1"/>
          </p:cNvSpPr>
          <p:nvPr>
            <p:ph type="title" hasCustomPrompt="1"/>
          </p:nvPr>
        </p:nvSpPr>
        <p:spPr>
          <a:xfrm>
            <a:off x="0" y="3076672"/>
            <a:ext cx="12191997" cy="517001"/>
          </a:xfrm>
          <a:prstGeom prst="rect">
            <a:avLst/>
          </a:prstGeom>
        </p:spPr>
        <p:txBody>
          <a:bodyPr vert="horz" wrap="square" lIns="0" tIns="0" rIns="0" bIns="0" rtlCol="0" anchor="t">
            <a:spAutoFit/>
          </a:bodyPr>
          <a:lstStyle>
            <a:lvl1pPr algn="ctr">
              <a:defRPr sz="3733"/>
            </a:lvl1pPr>
          </a:lstStyle>
          <a:p>
            <a:r>
              <a:rPr lang="fr-FR"/>
              <a:t>Titre séparateur</a:t>
            </a:r>
          </a:p>
        </p:txBody>
      </p:sp>
    </p:spTree>
    <p:extLst>
      <p:ext uri="{BB962C8B-B14F-4D97-AF65-F5344CB8AC3E}">
        <p14:creationId xmlns:p14="http://schemas.microsoft.com/office/powerpoint/2010/main" val="931831567"/>
      </p:ext>
    </p:extLst>
  </p:cSld>
  <p:clrMapOvr>
    <a:masterClrMapping/>
  </p:clrMapOvr>
  <p:hf hdr="0" ftr="0" dt="0"/>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2558FC-D371-D155-3F6F-D840C866CE84}"/>
              </a:ext>
            </a:extLst>
          </p:cNvPr>
          <p:cNvSpPr>
            <a:spLocks noGrp="1"/>
          </p:cNvSpPr>
          <p:nvPr>
            <p:ph type="title"/>
          </p:nvPr>
        </p:nvSpPr>
        <p:spPr/>
        <p:txBody>
          <a:bodyPr/>
          <a:lstStyle/>
          <a:p>
            <a:r>
              <a:rPr lang="fr-CA"/>
              <a:t>Modifier le style du titre</a:t>
            </a:r>
          </a:p>
        </p:txBody>
      </p:sp>
      <p:sp>
        <p:nvSpPr>
          <p:cNvPr id="3" name="Espace réservé du contenu 2">
            <a:extLst>
              <a:ext uri="{FF2B5EF4-FFF2-40B4-BE49-F238E27FC236}">
                <a16:creationId xmlns:a16="http://schemas.microsoft.com/office/drawing/2014/main" id="{259A20C7-02E9-5B3A-86C5-637A5A2193F3}"/>
              </a:ext>
            </a:extLst>
          </p:cNvPr>
          <p:cNvSpPr>
            <a:spLocks noGrp="1"/>
          </p:cNvSpPr>
          <p:nvPr>
            <p:ph idx="1"/>
          </p:nvPr>
        </p:nvSpPr>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4" name="Espace réservé de la date 3">
            <a:extLst>
              <a:ext uri="{FF2B5EF4-FFF2-40B4-BE49-F238E27FC236}">
                <a16:creationId xmlns:a16="http://schemas.microsoft.com/office/drawing/2014/main" id="{E82BF155-C5D5-B6FD-269B-C9C91478B6B3}"/>
              </a:ext>
            </a:extLst>
          </p:cNvPr>
          <p:cNvSpPr>
            <a:spLocks noGrp="1"/>
          </p:cNvSpPr>
          <p:nvPr>
            <p:ph type="dt" sz="half" idx="10"/>
          </p:nvPr>
        </p:nvSpPr>
        <p:spPr/>
        <p:txBody>
          <a:bodyPr/>
          <a:lstStyle/>
          <a:p>
            <a:fld id="{1B138222-74F5-48C1-B1A4-2AF3670E740E}" type="datetimeFigureOut">
              <a:rPr lang="fr-CA" smtClean="0"/>
              <a:t>2024-02-21</a:t>
            </a:fld>
            <a:endParaRPr lang="fr-CA"/>
          </a:p>
        </p:txBody>
      </p:sp>
      <p:sp>
        <p:nvSpPr>
          <p:cNvPr id="5" name="Espace réservé du pied de page 4">
            <a:extLst>
              <a:ext uri="{FF2B5EF4-FFF2-40B4-BE49-F238E27FC236}">
                <a16:creationId xmlns:a16="http://schemas.microsoft.com/office/drawing/2014/main" id="{F04E6EC0-B4F3-76E7-62B0-A202A0962AC4}"/>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154B71C0-DF95-09C0-260F-3236FE85A4C0}"/>
              </a:ext>
            </a:extLst>
          </p:cNvPr>
          <p:cNvSpPr>
            <a:spLocks noGrp="1"/>
          </p:cNvSpPr>
          <p:nvPr>
            <p:ph type="sldNum" sz="quarter" idx="12"/>
          </p:nvPr>
        </p:nvSpPr>
        <p:spPr/>
        <p:txBody>
          <a:bodyPr/>
          <a:lstStyle/>
          <a:p>
            <a:fld id="{EAA69015-98DF-46C3-BF5C-93B4D5CE5B96}" type="slidenum">
              <a:rPr lang="fr-CA" smtClean="0"/>
              <a:t>‹#›</a:t>
            </a:fld>
            <a:endParaRPr lang="fr-CA"/>
          </a:p>
        </p:txBody>
      </p:sp>
    </p:spTree>
    <p:extLst>
      <p:ext uri="{BB962C8B-B14F-4D97-AF65-F5344CB8AC3E}">
        <p14:creationId xmlns:p14="http://schemas.microsoft.com/office/powerpoint/2010/main" val="305756664"/>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BAA0F1-23E2-30FA-1B83-2336C44A7952}"/>
              </a:ext>
            </a:extLst>
          </p:cNvPr>
          <p:cNvSpPr>
            <a:spLocks noGrp="1"/>
          </p:cNvSpPr>
          <p:nvPr>
            <p:ph type="title"/>
          </p:nvPr>
        </p:nvSpPr>
        <p:spPr>
          <a:xfrm>
            <a:off x="831850" y="1709738"/>
            <a:ext cx="10515600" cy="2852737"/>
          </a:xfrm>
        </p:spPr>
        <p:txBody>
          <a:bodyPr anchor="b"/>
          <a:lstStyle>
            <a:lvl1pPr>
              <a:defRPr sz="6000"/>
            </a:lvl1pPr>
          </a:lstStyle>
          <a:p>
            <a:r>
              <a:rPr lang="fr-CA"/>
              <a:t>Modifier le style du titre</a:t>
            </a:r>
          </a:p>
        </p:txBody>
      </p:sp>
      <p:sp>
        <p:nvSpPr>
          <p:cNvPr id="3" name="Espace réservé du texte 2">
            <a:extLst>
              <a:ext uri="{FF2B5EF4-FFF2-40B4-BE49-F238E27FC236}">
                <a16:creationId xmlns:a16="http://schemas.microsoft.com/office/drawing/2014/main" id="{460F8507-1F32-912E-1ACC-B9B6D83766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CA"/>
              <a:t>Cliquez pour modifier les styles du texte du masque</a:t>
            </a:r>
          </a:p>
        </p:txBody>
      </p:sp>
      <p:sp>
        <p:nvSpPr>
          <p:cNvPr id="4" name="Espace réservé de la date 3">
            <a:extLst>
              <a:ext uri="{FF2B5EF4-FFF2-40B4-BE49-F238E27FC236}">
                <a16:creationId xmlns:a16="http://schemas.microsoft.com/office/drawing/2014/main" id="{392E2B06-76E1-B1BE-F73B-13AD2FE0325C}"/>
              </a:ext>
            </a:extLst>
          </p:cNvPr>
          <p:cNvSpPr>
            <a:spLocks noGrp="1"/>
          </p:cNvSpPr>
          <p:nvPr>
            <p:ph type="dt" sz="half" idx="10"/>
          </p:nvPr>
        </p:nvSpPr>
        <p:spPr/>
        <p:txBody>
          <a:bodyPr/>
          <a:lstStyle/>
          <a:p>
            <a:fld id="{1B138222-74F5-48C1-B1A4-2AF3670E740E}" type="datetimeFigureOut">
              <a:rPr lang="fr-CA" smtClean="0"/>
              <a:t>2024-02-21</a:t>
            </a:fld>
            <a:endParaRPr lang="fr-CA"/>
          </a:p>
        </p:txBody>
      </p:sp>
      <p:sp>
        <p:nvSpPr>
          <p:cNvPr id="5" name="Espace réservé du pied de page 4">
            <a:extLst>
              <a:ext uri="{FF2B5EF4-FFF2-40B4-BE49-F238E27FC236}">
                <a16:creationId xmlns:a16="http://schemas.microsoft.com/office/drawing/2014/main" id="{9FEB252A-723B-8132-C988-D766C89C6731}"/>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AE4AD161-BBEF-A580-88FD-609FC82F037E}"/>
              </a:ext>
            </a:extLst>
          </p:cNvPr>
          <p:cNvSpPr>
            <a:spLocks noGrp="1"/>
          </p:cNvSpPr>
          <p:nvPr>
            <p:ph type="sldNum" sz="quarter" idx="12"/>
          </p:nvPr>
        </p:nvSpPr>
        <p:spPr/>
        <p:txBody>
          <a:bodyPr/>
          <a:lstStyle/>
          <a:p>
            <a:fld id="{EAA69015-98DF-46C3-BF5C-93B4D5CE5B96}" type="slidenum">
              <a:rPr lang="fr-CA" smtClean="0"/>
              <a:t>‹#›</a:t>
            </a:fld>
            <a:endParaRPr lang="fr-CA"/>
          </a:p>
        </p:txBody>
      </p:sp>
    </p:spTree>
    <p:extLst>
      <p:ext uri="{BB962C8B-B14F-4D97-AF65-F5344CB8AC3E}">
        <p14:creationId xmlns:p14="http://schemas.microsoft.com/office/powerpoint/2010/main" val="2355593698"/>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7EC056-D9EC-BE47-8E9C-65258EFD49AA}"/>
              </a:ext>
            </a:extLst>
          </p:cNvPr>
          <p:cNvSpPr>
            <a:spLocks noGrp="1"/>
          </p:cNvSpPr>
          <p:nvPr>
            <p:ph type="title"/>
          </p:nvPr>
        </p:nvSpPr>
        <p:spPr/>
        <p:txBody>
          <a:bodyPr/>
          <a:lstStyle/>
          <a:p>
            <a:r>
              <a:rPr lang="fr-CA"/>
              <a:t>Modifier le style du titre</a:t>
            </a:r>
          </a:p>
        </p:txBody>
      </p:sp>
      <p:sp>
        <p:nvSpPr>
          <p:cNvPr id="3" name="Espace réservé du contenu 2">
            <a:extLst>
              <a:ext uri="{FF2B5EF4-FFF2-40B4-BE49-F238E27FC236}">
                <a16:creationId xmlns:a16="http://schemas.microsoft.com/office/drawing/2014/main" id="{B250212A-BAB0-2945-2CDB-5609F0DECF23}"/>
              </a:ext>
            </a:extLst>
          </p:cNvPr>
          <p:cNvSpPr>
            <a:spLocks noGrp="1"/>
          </p:cNvSpPr>
          <p:nvPr>
            <p:ph sz="half" idx="1"/>
          </p:nvPr>
        </p:nvSpPr>
        <p:spPr>
          <a:xfrm>
            <a:off x="838200" y="1825625"/>
            <a:ext cx="5181600" cy="435133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4" name="Espace réservé du contenu 3">
            <a:extLst>
              <a:ext uri="{FF2B5EF4-FFF2-40B4-BE49-F238E27FC236}">
                <a16:creationId xmlns:a16="http://schemas.microsoft.com/office/drawing/2014/main" id="{F1A7488E-5EB7-B9E9-A9BA-3F38651F2ACD}"/>
              </a:ext>
            </a:extLst>
          </p:cNvPr>
          <p:cNvSpPr>
            <a:spLocks noGrp="1"/>
          </p:cNvSpPr>
          <p:nvPr>
            <p:ph sz="half" idx="2"/>
          </p:nvPr>
        </p:nvSpPr>
        <p:spPr>
          <a:xfrm>
            <a:off x="6172200" y="1825625"/>
            <a:ext cx="5181600" cy="435133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5" name="Espace réservé de la date 4">
            <a:extLst>
              <a:ext uri="{FF2B5EF4-FFF2-40B4-BE49-F238E27FC236}">
                <a16:creationId xmlns:a16="http://schemas.microsoft.com/office/drawing/2014/main" id="{4EA587CA-7AC7-4BAF-06F7-59BCAE39CBCA}"/>
              </a:ext>
            </a:extLst>
          </p:cNvPr>
          <p:cNvSpPr>
            <a:spLocks noGrp="1"/>
          </p:cNvSpPr>
          <p:nvPr>
            <p:ph type="dt" sz="half" idx="10"/>
          </p:nvPr>
        </p:nvSpPr>
        <p:spPr/>
        <p:txBody>
          <a:bodyPr/>
          <a:lstStyle/>
          <a:p>
            <a:fld id="{1B138222-74F5-48C1-B1A4-2AF3670E740E}" type="datetimeFigureOut">
              <a:rPr lang="fr-CA" smtClean="0"/>
              <a:t>2024-02-21</a:t>
            </a:fld>
            <a:endParaRPr lang="fr-CA"/>
          </a:p>
        </p:txBody>
      </p:sp>
      <p:sp>
        <p:nvSpPr>
          <p:cNvPr id="6" name="Espace réservé du pied de page 5">
            <a:extLst>
              <a:ext uri="{FF2B5EF4-FFF2-40B4-BE49-F238E27FC236}">
                <a16:creationId xmlns:a16="http://schemas.microsoft.com/office/drawing/2014/main" id="{E1CD0475-184E-8651-EA2B-DF36C8D541A3}"/>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2538FC3C-0909-4621-9D5B-35D2072C34B4}"/>
              </a:ext>
            </a:extLst>
          </p:cNvPr>
          <p:cNvSpPr>
            <a:spLocks noGrp="1"/>
          </p:cNvSpPr>
          <p:nvPr>
            <p:ph type="sldNum" sz="quarter" idx="12"/>
          </p:nvPr>
        </p:nvSpPr>
        <p:spPr/>
        <p:txBody>
          <a:bodyPr/>
          <a:lstStyle/>
          <a:p>
            <a:fld id="{EAA69015-98DF-46C3-BF5C-93B4D5CE5B96}" type="slidenum">
              <a:rPr lang="fr-CA" smtClean="0"/>
              <a:t>‹#›</a:t>
            </a:fld>
            <a:endParaRPr lang="fr-CA"/>
          </a:p>
        </p:txBody>
      </p:sp>
    </p:spTree>
    <p:extLst>
      <p:ext uri="{BB962C8B-B14F-4D97-AF65-F5344CB8AC3E}">
        <p14:creationId xmlns:p14="http://schemas.microsoft.com/office/powerpoint/2010/main" val="220342982"/>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176A0A-E237-F57F-B664-196676EA388E}"/>
              </a:ext>
            </a:extLst>
          </p:cNvPr>
          <p:cNvSpPr>
            <a:spLocks noGrp="1"/>
          </p:cNvSpPr>
          <p:nvPr>
            <p:ph type="title"/>
          </p:nvPr>
        </p:nvSpPr>
        <p:spPr>
          <a:xfrm>
            <a:off x="839788" y="365125"/>
            <a:ext cx="10515600" cy="1325563"/>
          </a:xfrm>
        </p:spPr>
        <p:txBody>
          <a:bodyPr/>
          <a:lstStyle/>
          <a:p>
            <a:r>
              <a:rPr lang="fr-CA"/>
              <a:t>Modifier le style du titre</a:t>
            </a:r>
          </a:p>
        </p:txBody>
      </p:sp>
      <p:sp>
        <p:nvSpPr>
          <p:cNvPr id="3" name="Espace réservé du texte 2">
            <a:extLst>
              <a:ext uri="{FF2B5EF4-FFF2-40B4-BE49-F238E27FC236}">
                <a16:creationId xmlns:a16="http://schemas.microsoft.com/office/drawing/2014/main" id="{AB28BA79-8C9B-32E0-80C0-CDAAB70334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4" name="Espace réservé du contenu 3">
            <a:extLst>
              <a:ext uri="{FF2B5EF4-FFF2-40B4-BE49-F238E27FC236}">
                <a16:creationId xmlns:a16="http://schemas.microsoft.com/office/drawing/2014/main" id="{E35B1A68-77ED-B84D-4D8B-B3983AFDB84B}"/>
              </a:ext>
            </a:extLst>
          </p:cNvPr>
          <p:cNvSpPr>
            <a:spLocks noGrp="1"/>
          </p:cNvSpPr>
          <p:nvPr>
            <p:ph sz="half" idx="2"/>
          </p:nvPr>
        </p:nvSpPr>
        <p:spPr>
          <a:xfrm>
            <a:off x="839788" y="2505075"/>
            <a:ext cx="5157787" cy="368458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5" name="Espace réservé du texte 4">
            <a:extLst>
              <a:ext uri="{FF2B5EF4-FFF2-40B4-BE49-F238E27FC236}">
                <a16:creationId xmlns:a16="http://schemas.microsoft.com/office/drawing/2014/main" id="{3860C184-DD1A-9167-E03F-4D218E15A2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6" name="Espace réservé du contenu 5">
            <a:extLst>
              <a:ext uri="{FF2B5EF4-FFF2-40B4-BE49-F238E27FC236}">
                <a16:creationId xmlns:a16="http://schemas.microsoft.com/office/drawing/2014/main" id="{5E3D72FE-48EF-9D48-C7A9-321ED88BEFC3}"/>
              </a:ext>
            </a:extLst>
          </p:cNvPr>
          <p:cNvSpPr>
            <a:spLocks noGrp="1"/>
          </p:cNvSpPr>
          <p:nvPr>
            <p:ph sz="quarter" idx="4"/>
          </p:nvPr>
        </p:nvSpPr>
        <p:spPr>
          <a:xfrm>
            <a:off x="6172200" y="2505075"/>
            <a:ext cx="5183188" cy="368458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7" name="Espace réservé de la date 6">
            <a:extLst>
              <a:ext uri="{FF2B5EF4-FFF2-40B4-BE49-F238E27FC236}">
                <a16:creationId xmlns:a16="http://schemas.microsoft.com/office/drawing/2014/main" id="{D4D06566-7CEC-8939-D06A-ACFB812D375D}"/>
              </a:ext>
            </a:extLst>
          </p:cNvPr>
          <p:cNvSpPr>
            <a:spLocks noGrp="1"/>
          </p:cNvSpPr>
          <p:nvPr>
            <p:ph type="dt" sz="half" idx="10"/>
          </p:nvPr>
        </p:nvSpPr>
        <p:spPr/>
        <p:txBody>
          <a:bodyPr/>
          <a:lstStyle/>
          <a:p>
            <a:fld id="{1B138222-74F5-48C1-B1A4-2AF3670E740E}" type="datetimeFigureOut">
              <a:rPr lang="fr-CA" smtClean="0"/>
              <a:t>2024-02-21</a:t>
            </a:fld>
            <a:endParaRPr lang="fr-CA"/>
          </a:p>
        </p:txBody>
      </p:sp>
      <p:sp>
        <p:nvSpPr>
          <p:cNvPr id="8" name="Espace réservé du pied de page 7">
            <a:extLst>
              <a:ext uri="{FF2B5EF4-FFF2-40B4-BE49-F238E27FC236}">
                <a16:creationId xmlns:a16="http://schemas.microsoft.com/office/drawing/2014/main" id="{C551D526-E243-466B-78F9-11ADD99C35E7}"/>
              </a:ext>
            </a:extLst>
          </p:cNvPr>
          <p:cNvSpPr>
            <a:spLocks noGrp="1"/>
          </p:cNvSpPr>
          <p:nvPr>
            <p:ph type="ftr" sz="quarter" idx="11"/>
          </p:nvPr>
        </p:nvSpPr>
        <p:spPr/>
        <p:txBody>
          <a:bodyPr/>
          <a:lstStyle/>
          <a:p>
            <a:endParaRPr lang="fr-CA"/>
          </a:p>
        </p:txBody>
      </p:sp>
      <p:sp>
        <p:nvSpPr>
          <p:cNvPr id="9" name="Espace réservé du numéro de diapositive 8">
            <a:extLst>
              <a:ext uri="{FF2B5EF4-FFF2-40B4-BE49-F238E27FC236}">
                <a16:creationId xmlns:a16="http://schemas.microsoft.com/office/drawing/2014/main" id="{FB656DFD-AB43-83FB-4001-EDBD359968A8}"/>
              </a:ext>
            </a:extLst>
          </p:cNvPr>
          <p:cNvSpPr>
            <a:spLocks noGrp="1"/>
          </p:cNvSpPr>
          <p:nvPr>
            <p:ph type="sldNum" sz="quarter" idx="12"/>
          </p:nvPr>
        </p:nvSpPr>
        <p:spPr/>
        <p:txBody>
          <a:bodyPr/>
          <a:lstStyle/>
          <a:p>
            <a:fld id="{EAA69015-98DF-46C3-BF5C-93B4D5CE5B96}" type="slidenum">
              <a:rPr lang="fr-CA" smtClean="0"/>
              <a:t>‹#›</a:t>
            </a:fld>
            <a:endParaRPr lang="fr-CA"/>
          </a:p>
        </p:txBody>
      </p:sp>
    </p:spTree>
    <p:extLst>
      <p:ext uri="{BB962C8B-B14F-4D97-AF65-F5344CB8AC3E}">
        <p14:creationId xmlns:p14="http://schemas.microsoft.com/office/powerpoint/2010/main" val="159679026"/>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43969E-40C6-3DD3-9ED1-C5164C381B14}"/>
              </a:ext>
            </a:extLst>
          </p:cNvPr>
          <p:cNvSpPr>
            <a:spLocks noGrp="1"/>
          </p:cNvSpPr>
          <p:nvPr>
            <p:ph type="title"/>
          </p:nvPr>
        </p:nvSpPr>
        <p:spPr/>
        <p:txBody>
          <a:bodyPr/>
          <a:lstStyle/>
          <a:p>
            <a:r>
              <a:rPr lang="fr-CA"/>
              <a:t>Modifier le style du titre</a:t>
            </a:r>
          </a:p>
        </p:txBody>
      </p:sp>
      <p:sp>
        <p:nvSpPr>
          <p:cNvPr id="3" name="Espace réservé de la date 2">
            <a:extLst>
              <a:ext uri="{FF2B5EF4-FFF2-40B4-BE49-F238E27FC236}">
                <a16:creationId xmlns:a16="http://schemas.microsoft.com/office/drawing/2014/main" id="{2AD60F34-AE3E-CE80-06C4-C8ACE0076D42}"/>
              </a:ext>
            </a:extLst>
          </p:cNvPr>
          <p:cNvSpPr>
            <a:spLocks noGrp="1"/>
          </p:cNvSpPr>
          <p:nvPr>
            <p:ph type="dt" sz="half" idx="10"/>
          </p:nvPr>
        </p:nvSpPr>
        <p:spPr/>
        <p:txBody>
          <a:bodyPr/>
          <a:lstStyle/>
          <a:p>
            <a:fld id="{1B138222-74F5-48C1-B1A4-2AF3670E740E}" type="datetimeFigureOut">
              <a:rPr lang="fr-CA" smtClean="0"/>
              <a:t>2024-02-21</a:t>
            </a:fld>
            <a:endParaRPr lang="fr-CA"/>
          </a:p>
        </p:txBody>
      </p:sp>
      <p:sp>
        <p:nvSpPr>
          <p:cNvPr id="4" name="Espace réservé du pied de page 3">
            <a:extLst>
              <a:ext uri="{FF2B5EF4-FFF2-40B4-BE49-F238E27FC236}">
                <a16:creationId xmlns:a16="http://schemas.microsoft.com/office/drawing/2014/main" id="{254173CF-08EC-5AD8-5C0E-AEAE1E66362A}"/>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id="{F25A60D4-14C5-BC9F-CCB8-813D8C2289AB}"/>
              </a:ext>
            </a:extLst>
          </p:cNvPr>
          <p:cNvSpPr>
            <a:spLocks noGrp="1"/>
          </p:cNvSpPr>
          <p:nvPr>
            <p:ph type="sldNum" sz="quarter" idx="12"/>
          </p:nvPr>
        </p:nvSpPr>
        <p:spPr/>
        <p:txBody>
          <a:bodyPr/>
          <a:lstStyle/>
          <a:p>
            <a:fld id="{EAA69015-98DF-46C3-BF5C-93B4D5CE5B96}" type="slidenum">
              <a:rPr lang="fr-CA" smtClean="0"/>
              <a:t>‹#›</a:t>
            </a:fld>
            <a:endParaRPr lang="fr-CA"/>
          </a:p>
        </p:txBody>
      </p:sp>
    </p:spTree>
    <p:extLst>
      <p:ext uri="{BB962C8B-B14F-4D97-AF65-F5344CB8AC3E}">
        <p14:creationId xmlns:p14="http://schemas.microsoft.com/office/powerpoint/2010/main" val="793428495"/>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322EE02-E5B8-1FE8-3580-912DCB1FD45A}"/>
              </a:ext>
            </a:extLst>
          </p:cNvPr>
          <p:cNvSpPr>
            <a:spLocks noGrp="1"/>
          </p:cNvSpPr>
          <p:nvPr>
            <p:ph type="dt" sz="half" idx="10"/>
          </p:nvPr>
        </p:nvSpPr>
        <p:spPr/>
        <p:txBody>
          <a:bodyPr/>
          <a:lstStyle/>
          <a:p>
            <a:fld id="{1B138222-74F5-48C1-B1A4-2AF3670E740E}" type="datetimeFigureOut">
              <a:rPr lang="fr-CA" smtClean="0"/>
              <a:t>2024-02-21</a:t>
            </a:fld>
            <a:endParaRPr lang="fr-CA"/>
          </a:p>
        </p:txBody>
      </p:sp>
      <p:sp>
        <p:nvSpPr>
          <p:cNvPr id="3" name="Espace réservé du pied de page 2">
            <a:extLst>
              <a:ext uri="{FF2B5EF4-FFF2-40B4-BE49-F238E27FC236}">
                <a16:creationId xmlns:a16="http://schemas.microsoft.com/office/drawing/2014/main" id="{CF2EC400-C573-FE1A-CCF5-FDE242F4C0F2}"/>
              </a:ext>
            </a:extLst>
          </p:cNvPr>
          <p:cNvSpPr>
            <a:spLocks noGrp="1"/>
          </p:cNvSpPr>
          <p:nvPr>
            <p:ph type="ftr" sz="quarter" idx="11"/>
          </p:nvPr>
        </p:nvSpPr>
        <p:spPr/>
        <p:txBody>
          <a:bodyPr/>
          <a:lstStyle/>
          <a:p>
            <a:endParaRPr lang="fr-CA"/>
          </a:p>
        </p:txBody>
      </p:sp>
      <p:sp>
        <p:nvSpPr>
          <p:cNvPr id="4" name="Espace réservé du numéro de diapositive 3">
            <a:extLst>
              <a:ext uri="{FF2B5EF4-FFF2-40B4-BE49-F238E27FC236}">
                <a16:creationId xmlns:a16="http://schemas.microsoft.com/office/drawing/2014/main" id="{DE739E68-BA37-872B-F142-734A210A8C6E}"/>
              </a:ext>
            </a:extLst>
          </p:cNvPr>
          <p:cNvSpPr>
            <a:spLocks noGrp="1"/>
          </p:cNvSpPr>
          <p:nvPr>
            <p:ph type="sldNum" sz="quarter" idx="12"/>
          </p:nvPr>
        </p:nvSpPr>
        <p:spPr/>
        <p:txBody>
          <a:bodyPr/>
          <a:lstStyle/>
          <a:p>
            <a:fld id="{EAA69015-98DF-46C3-BF5C-93B4D5CE5B96}" type="slidenum">
              <a:rPr lang="fr-CA" smtClean="0"/>
              <a:t>‹#›</a:t>
            </a:fld>
            <a:endParaRPr lang="fr-CA"/>
          </a:p>
        </p:txBody>
      </p:sp>
    </p:spTree>
    <p:extLst>
      <p:ext uri="{BB962C8B-B14F-4D97-AF65-F5344CB8AC3E}">
        <p14:creationId xmlns:p14="http://schemas.microsoft.com/office/powerpoint/2010/main" val="252846772"/>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59602B-4FBB-701A-C7CF-1260D370BF1C}"/>
              </a:ext>
            </a:extLst>
          </p:cNvPr>
          <p:cNvSpPr>
            <a:spLocks noGrp="1"/>
          </p:cNvSpPr>
          <p:nvPr>
            <p:ph type="title"/>
          </p:nvPr>
        </p:nvSpPr>
        <p:spPr>
          <a:xfrm>
            <a:off x="839788" y="457200"/>
            <a:ext cx="3932237" cy="1600200"/>
          </a:xfrm>
        </p:spPr>
        <p:txBody>
          <a:bodyPr anchor="b"/>
          <a:lstStyle>
            <a:lvl1pPr>
              <a:defRPr sz="3200"/>
            </a:lvl1pPr>
          </a:lstStyle>
          <a:p>
            <a:r>
              <a:rPr lang="fr-CA"/>
              <a:t>Modifier le style du titre</a:t>
            </a:r>
          </a:p>
        </p:txBody>
      </p:sp>
      <p:sp>
        <p:nvSpPr>
          <p:cNvPr id="3" name="Espace réservé du contenu 2">
            <a:extLst>
              <a:ext uri="{FF2B5EF4-FFF2-40B4-BE49-F238E27FC236}">
                <a16:creationId xmlns:a16="http://schemas.microsoft.com/office/drawing/2014/main" id="{CAD6A000-287D-EA04-D65B-5D23839C83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4" name="Espace réservé du texte 3">
            <a:extLst>
              <a:ext uri="{FF2B5EF4-FFF2-40B4-BE49-F238E27FC236}">
                <a16:creationId xmlns:a16="http://schemas.microsoft.com/office/drawing/2014/main" id="{4B934513-AAEF-59F1-C42C-7F0D15D3A7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A"/>
              <a:t>Cliquez pour modifier les styles du texte du masque</a:t>
            </a:r>
          </a:p>
        </p:txBody>
      </p:sp>
      <p:sp>
        <p:nvSpPr>
          <p:cNvPr id="5" name="Espace réservé de la date 4">
            <a:extLst>
              <a:ext uri="{FF2B5EF4-FFF2-40B4-BE49-F238E27FC236}">
                <a16:creationId xmlns:a16="http://schemas.microsoft.com/office/drawing/2014/main" id="{5DC68DAE-B260-1C79-936E-B6A4AFE695B1}"/>
              </a:ext>
            </a:extLst>
          </p:cNvPr>
          <p:cNvSpPr>
            <a:spLocks noGrp="1"/>
          </p:cNvSpPr>
          <p:nvPr>
            <p:ph type="dt" sz="half" idx="10"/>
          </p:nvPr>
        </p:nvSpPr>
        <p:spPr/>
        <p:txBody>
          <a:bodyPr/>
          <a:lstStyle/>
          <a:p>
            <a:fld id="{1B138222-74F5-48C1-B1A4-2AF3670E740E}" type="datetimeFigureOut">
              <a:rPr lang="fr-CA" smtClean="0"/>
              <a:t>2024-02-21</a:t>
            </a:fld>
            <a:endParaRPr lang="fr-CA"/>
          </a:p>
        </p:txBody>
      </p:sp>
      <p:sp>
        <p:nvSpPr>
          <p:cNvPr id="6" name="Espace réservé du pied de page 5">
            <a:extLst>
              <a:ext uri="{FF2B5EF4-FFF2-40B4-BE49-F238E27FC236}">
                <a16:creationId xmlns:a16="http://schemas.microsoft.com/office/drawing/2014/main" id="{F45769A7-8D3F-4829-4D91-DE2CE1AB653E}"/>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A18C1E81-14B7-E1A8-C065-13F769C124D1}"/>
              </a:ext>
            </a:extLst>
          </p:cNvPr>
          <p:cNvSpPr>
            <a:spLocks noGrp="1"/>
          </p:cNvSpPr>
          <p:nvPr>
            <p:ph type="sldNum" sz="quarter" idx="12"/>
          </p:nvPr>
        </p:nvSpPr>
        <p:spPr/>
        <p:txBody>
          <a:bodyPr/>
          <a:lstStyle/>
          <a:p>
            <a:fld id="{EAA69015-98DF-46C3-BF5C-93B4D5CE5B96}" type="slidenum">
              <a:rPr lang="fr-CA" smtClean="0"/>
              <a:t>‹#›</a:t>
            </a:fld>
            <a:endParaRPr lang="fr-CA"/>
          </a:p>
        </p:txBody>
      </p:sp>
    </p:spTree>
    <p:extLst>
      <p:ext uri="{BB962C8B-B14F-4D97-AF65-F5344CB8AC3E}">
        <p14:creationId xmlns:p14="http://schemas.microsoft.com/office/powerpoint/2010/main" val="3690699778"/>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360969-3D87-8347-803F-765E9E0EF7C9}"/>
              </a:ext>
            </a:extLst>
          </p:cNvPr>
          <p:cNvSpPr>
            <a:spLocks noGrp="1"/>
          </p:cNvSpPr>
          <p:nvPr>
            <p:ph type="title"/>
          </p:nvPr>
        </p:nvSpPr>
        <p:spPr>
          <a:xfrm>
            <a:off x="839788" y="457200"/>
            <a:ext cx="3932237" cy="1600200"/>
          </a:xfrm>
        </p:spPr>
        <p:txBody>
          <a:bodyPr anchor="b"/>
          <a:lstStyle>
            <a:lvl1pPr>
              <a:defRPr sz="3200"/>
            </a:lvl1pPr>
          </a:lstStyle>
          <a:p>
            <a:r>
              <a:rPr lang="fr-CA"/>
              <a:t>Modifier le style du titre</a:t>
            </a:r>
          </a:p>
        </p:txBody>
      </p:sp>
      <p:sp>
        <p:nvSpPr>
          <p:cNvPr id="3" name="Espace réservé pour une image  2">
            <a:extLst>
              <a:ext uri="{FF2B5EF4-FFF2-40B4-BE49-F238E27FC236}">
                <a16:creationId xmlns:a16="http://schemas.microsoft.com/office/drawing/2014/main" id="{0B526BE5-D4E0-74BD-D5DB-69E676362A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a:extLst>
              <a:ext uri="{FF2B5EF4-FFF2-40B4-BE49-F238E27FC236}">
                <a16:creationId xmlns:a16="http://schemas.microsoft.com/office/drawing/2014/main" id="{F14F1616-1033-F7D3-3F02-7246BFC82E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A"/>
              <a:t>Cliquez pour modifier les styles du texte du masque</a:t>
            </a:r>
          </a:p>
        </p:txBody>
      </p:sp>
      <p:sp>
        <p:nvSpPr>
          <p:cNvPr id="5" name="Espace réservé de la date 4">
            <a:extLst>
              <a:ext uri="{FF2B5EF4-FFF2-40B4-BE49-F238E27FC236}">
                <a16:creationId xmlns:a16="http://schemas.microsoft.com/office/drawing/2014/main" id="{07B1E01B-810B-4A52-43F8-F1287DFD9E4C}"/>
              </a:ext>
            </a:extLst>
          </p:cNvPr>
          <p:cNvSpPr>
            <a:spLocks noGrp="1"/>
          </p:cNvSpPr>
          <p:nvPr>
            <p:ph type="dt" sz="half" idx="10"/>
          </p:nvPr>
        </p:nvSpPr>
        <p:spPr/>
        <p:txBody>
          <a:bodyPr/>
          <a:lstStyle/>
          <a:p>
            <a:fld id="{1B138222-74F5-48C1-B1A4-2AF3670E740E}" type="datetimeFigureOut">
              <a:rPr lang="fr-CA" smtClean="0"/>
              <a:t>2024-02-21</a:t>
            </a:fld>
            <a:endParaRPr lang="fr-CA"/>
          </a:p>
        </p:txBody>
      </p:sp>
      <p:sp>
        <p:nvSpPr>
          <p:cNvPr id="6" name="Espace réservé du pied de page 5">
            <a:extLst>
              <a:ext uri="{FF2B5EF4-FFF2-40B4-BE49-F238E27FC236}">
                <a16:creationId xmlns:a16="http://schemas.microsoft.com/office/drawing/2014/main" id="{BA94D4BD-9786-824A-0C93-8FDCED9D3374}"/>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A94A3BA8-CA9C-8B73-54E0-2A1B488C5F02}"/>
              </a:ext>
            </a:extLst>
          </p:cNvPr>
          <p:cNvSpPr>
            <a:spLocks noGrp="1"/>
          </p:cNvSpPr>
          <p:nvPr>
            <p:ph type="sldNum" sz="quarter" idx="12"/>
          </p:nvPr>
        </p:nvSpPr>
        <p:spPr/>
        <p:txBody>
          <a:bodyPr/>
          <a:lstStyle/>
          <a:p>
            <a:fld id="{EAA69015-98DF-46C3-BF5C-93B4D5CE5B96}" type="slidenum">
              <a:rPr lang="fr-CA" smtClean="0"/>
              <a:t>‹#›</a:t>
            </a:fld>
            <a:endParaRPr lang="fr-CA"/>
          </a:p>
        </p:txBody>
      </p:sp>
    </p:spTree>
    <p:extLst>
      <p:ext uri="{BB962C8B-B14F-4D97-AF65-F5344CB8AC3E}">
        <p14:creationId xmlns:p14="http://schemas.microsoft.com/office/powerpoint/2010/main" val="945334886"/>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331DD6B-9860-F07D-6944-0617508BDE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CA"/>
              <a:t>Modifier le style du titre</a:t>
            </a:r>
          </a:p>
        </p:txBody>
      </p:sp>
      <p:sp>
        <p:nvSpPr>
          <p:cNvPr id="3" name="Espace réservé du texte 2">
            <a:extLst>
              <a:ext uri="{FF2B5EF4-FFF2-40B4-BE49-F238E27FC236}">
                <a16:creationId xmlns:a16="http://schemas.microsoft.com/office/drawing/2014/main" id="{56F7410E-85BF-C63D-5184-5299F07A75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4" name="Espace réservé de la date 3">
            <a:extLst>
              <a:ext uri="{FF2B5EF4-FFF2-40B4-BE49-F238E27FC236}">
                <a16:creationId xmlns:a16="http://schemas.microsoft.com/office/drawing/2014/main" id="{B4BC3182-65C7-2198-B97A-BD189765D5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138222-74F5-48C1-B1A4-2AF3670E740E}" type="datetimeFigureOut">
              <a:rPr lang="fr-CA" smtClean="0"/>
              <a:t>2024-02-21</a:t>
            </a:fld>
            <a:endParaRPr lang="fr-CA"/>
          </a:p>
        </p:txBody>
      </p:sp>
      <p:sp>
        <p:nvSpPr>
          <p:cNvPr id="5" name="Espace réservé du pied de page 4">
            <a:extLst>
              <a:ext uri="{FF2B5EF4-FFF2-40B4-BE49-F238E27FC236}">
                <a16:creationId xmlns:a16="http://schemas.microsoft.com/office/drawing/2014/main" id="{9EDECE4D-4040-018A-8F0B-E6ACFA14D1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a:extLst>
              <a:ext uri="{FF2B5EF4-FFF2-40B4-BE49-F238E27FC236}">
                <a16:creationId xmlns:a16="http://schemas.microsoft.com/office/drawing/2014/main" id="{9F21DE7A-CC5D-6758-2E36-40E53E37F9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A69015-98DF-46C3-BF5C-93B4D5CE5B96}" type="slidenum">
              <a:rPr lang="fr-CA" smtClean="0"/>
              <a:t>‹#›</a:t>
            </a:fld>
            <a:endParaRPr lang="fr-CA"/>
          </a:p>
        </p:txBody>
      </p:sp>
    </p:spTree>
    <p:extLst>
      <p:ext uri="{BB962C8B-B14F-4D97-AF65-F5344CB8AC3E}">
        <p14:creationId xmlns:p14="http://schemas.microsoft.com/office/powerpoint/2010/main" val="8960239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01" r:id="rId12"/>
    <p:sldLayoutId id="2147483703" r:id="rId13"/>
    <p:sldLayoutId id="2147483704" r:id="rId14"/>
    <p:sldLayoutId id="2147483705" r:id="rId15"/>
    <p:sldLayoutId id="2147483706" r:id="rId1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19.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1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27.emf"/></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31.em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32.png"/><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9.png"/></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7.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7.png"/><Relationship Id="rId4" Type="http://schemas.openxmlformats.org/officeDocument/2006/relationships/image" Target="../media/image20.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image" Target="../media/image5.png"/><Relationship Id="rId4" Type="http://schemas.openxmlformats.org/officeDocument/2006/relationships/notesSlide" Target="../notesSlides/notesSlide35.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hyperlink" Target="mailto:parlons-en.au-ta.2024@stm.info" TargetMode="External"/><Relationship Id="rId5" Type="http://schemas.openxmlformats.org/officeDocument/2006/relationships/image" Target="../media/image5.png"/><Relationship Id="rId4" Type="http://schemas.openxmlformats.org/officeDocument/2006/relationships/notesSlide" Target="../notesSlides/notesSlide3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xml"/><Relationship Id="rId1" Type="http://schemas.openxmlformats.org/officeDocument/2006/relationships/tags" Target="../tags/tag16.xml"/><Relationship Id="rId4" Type="http://schemas.openxmlformats.org/officeDocument/2006/relationships/notesSlide" Target="../notesSlides/notesSlide3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EC4AED1A-9C45-CA4F-B30B-E9C947AFE2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Espace réservé du numéro de diapositive 1">
            <a:extLst>
              <a:ext uri="{FF2B5EF4-FFF2-40B4-BE49-F238E27FC236}">
                <a16:creationId xmlns:a16="http://schemas.microsoft.com/office/drawing/2014/main" id="{4BB529CB-1589-EBF9-E500-BC22FDA3C6C2}"/>
              </a:ext>
            </a:extLst>
          </p:cNvPr>
          <p:cNvSpPr>
            <a:spLocks noGrp="1"/>
          </p:cNvSpPr>
          <p:nvPr>
            <p:ph type="sldNum" sz="quarter" idx="12"/>
          </p:nvPr>
        </p:nvSpPr>
        <p:spPr/>
        <p:txBody>
          <a:bodyPr/>
          <a:lstStyle/>
          <a:p>
            <a:fld id="{EAA69015-98DF-46C3-BF5C-93B4D5CE5B96}" type="slidenum">
              <a:rPr lang="fr-CA" smtClean="0"/>
              <a:t>1</a:t>
            </a:fld>
            <a:endParaRPr lang="fr-FR"/>
          </a:p>
        </p:txBody>
      </p:sp>
    </p:spTree>
    <p:extLst>
      <p:ext uri="{BB962C8B-B14F-4D97-AF65-F5344CB8AC3E}">
        <p14:creationId xmlns:p14="http://schemas.microsoft.com/office/powerpoint/2010/main" val="21030104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du contenu 3" descr="Une image contenant texte, cercle, capture d’écran, Police">
            <a:extLst>
              <a:ext uri="{FF2B5EF4-FFF2-40B4-BE49-F238E27FC236}">
                <a16:creationId xmlns:a16="http://schemas.microsoft.com/office/drawing/2014/main" id="{359D72BD-6113-9C4A-8F3E-AB02545675B1}"/>
              </a:ext>
            </a:extLst>
          </p:cNvPr>
          <p:cNvPicPr>
            <a:picLocks noChangeAspect="1"/>
          </p:cNvPicPr>
          <p:nvPr/>
        </p:nvPicPr>
        <p:blipFill>
          <a:blip r:embed="rId2"/>
          <a:stretch>
            <a:fillRect/>
          </a:stretch>
        </p:blipFill>
        <p:spPr>
          <a:xfrm>
            <a:off x="718931" y="57331"/>
            <a:ext cx="10055974" cy="6743337"/>
          </a:xfrm>
          <a:prstGeom prst="rect">
            <a:avLst/>
          </a:prstGeom>
        </p:spPr>
      </p:pic>
      <p:pic>
        <p:nvPicPr>
          <p:cNvPr id="7" name="Espace réservé du contenu 3" descr="Une image contenant texte, cercle, capture d’écran, Police">
            <a:extLst>
              <a:ext uri="{FF2B5EF4-FFF2-40B4-BE49-F238E27FC236}">
                <a16:creationId xmlns:a16="http://schemas.microsoft.com/office/drawing/2014/main" id="{4A56DBDC-7C88-684D-9E65-130C6A4EBFEA}"/>
              </a:ext>
            </a:extLst>
          </p:cNvPr>
          <p:cNvPicPr>
            <a:picLocks noChangeAspect="1"/>
          </p:cNvPicPr>
          <p:nvPr/>
        </p:nvPicPr>
        <p:blipFill rotWithShape="1">
          <a:blip r:embed="rId2"/>
          <a:srcRect r="96514"/>
          <a:stretch/>
        </p:blipFill>
        <p:spPr>
          <a:xfrm>
            <a:off x="-1" y="57331"/>
            <a:ext cx="1093305" cy="6743337"/>
          </a:xfrm>
          <a:prstGeom prst="rect">
            <a:avLst/>
          </a:prstGeom>
        </p:spPr>
      </p:pic>
      <p:sp>
        <p:nvSpPr>
          <p:cNvPr id="2" name="Espace réservé du numéro de diapositive 1">
            <a:extLst>
              <a:ext uri="{FF2B5EF4-FFF2-40B4-BE49-F238E27FC236}">
                <a16:creationId xmlns:a16="http://schemas.microsoft.com/office/drawing/2014/main" id="{8948ADF5-8E1A-46BF-E22F-BB3154346609}"/>
              </a:ext>
            </a:extLst>
          </p:cNvPr>
          <p:cNvSpPr>
            <a:spLocks noGrp="1"/>
          </p:cNvSpPr>
          <p:nvPr>
            <p:ph type="sldNum" sz="quarter" idx="12"/>
          </p:nvPr>
        </p:nvSpPr>
        <p:spPr/>
        <p:txBody>
          <a:bodyPr/>
          <a:lstStyle/>
          <a:p>
            <a:fld id="{EAA69015-98DF-46C3-BF5C-93B4D5CE5B96}" type="slidenum">
              <a:rPr lang="fr-CA" smtClean="0"/>
              <a:t>10</a:t>
            </a:fld>
            <a:endParaRPr lang="fr-FR"/>
          </a:p>
        </p:txBody>
      </p:sp>
    </p:spTree>
    <p:extLst>
      <p:ext uri="{BB962C8B-B14F-4D97-AF65-F5344CB8AC3E}">
        <p14:creationId xmlns:p14="http://schemas.microsoft.com/office/powerpoint/2010/main" val="19319943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4EB6C9B-ACC3-D778-1B38-50401AB9D0E8}"/>
              </a:ext>
            </a:extLst>
          </p:cNvPr>
          <p:cNvPicPr>
            <a:picLocks noChangeAspect="1"/>
          </p:cNvPicPr>
          <p:nvPr/>
        </p:nvPicPr>
        <p:blipFill rotWithShape="1">
          <a:blip r:embed="rId3"/>
          <a:srcRect l="3747" t="28814" r="91649" b="-462"/>
          <a:stretch/>
        </p:blipFill>
        <p:spPr>
          <a:xfrm>
            <a:off x="1553127" y="1066022"/>
            <a:ext cx="448795" cy="4858015"/>
          </a:xfrm>
          <a:prstGeom prst="rect">
            <a:avLst/>
          </a:prstGeom>
        </p:spPr>
      </p:pic>
      <p:sp>
        <p:nvSpPr>
          <p:cNvPr id="4" name="Rectangle 3">
            <a:extLst>
              <a:ext uri="{FF2B5EF4-FFF2-40B4-BE49-F238E27FC236}">
                <a16:creationId xmlns:a16="http://schemas.microsoft.com/office/drawing/2014/main" id="{442AC7A9-53BF-C191-17E2-45A7D10FB094}"/>
              </a:ext>
            </a:extLst>
          </p:cNvPr>
          <p:cNvSpPr/>
          <p:nvPr/>
        </p:nvSpPr>
        <p:spPr>
          <a:xfrm>
            <a:off x="2012556" y="2003801"/>
            <a:ext cx="4345566" cy="35535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defPPr>
              <a:defRPr lang="en-US"/>
            </a:defPPr>
            <a:lvl1pPr marL="0" algn="l" defTabSz="228594" rtl="0" eaLnBrk="1" latinLnBrk="0" hangingPunct="1">
              <a:defRPr sz="900" kern="1200">
                <a:solidFill>
                  <a:schemeClr val="tx1"/>
                </a:solidFill>
                <a:latin typeface="+mn-lt"/>
                <a:ea typeface="+mn-ea"/>
                <a:cs typeface="+mn-cs"/>
              </a:defRPr>
            </a:lvl1pPr>
            <a:lvl2pPr marL="228594" algn="l" defTabSz="228594" rtl="0" eaLnBrk="1" latinLnBrk="0" hangingPunct="1">
              <a:defRPr sz="900" kern="1200">
                <a:solidFill>
                  <a:schemeClr val="tx1"/>
                </a:solidFill>
                <a:latin typeface="+mn-lt"/>
                <a:ea typeface="+mn-ea"/>
                <a:cs typeface="+mn-cs"/>
              </a:defRPr>
            </a:lvl2pPr>
            <a:lvl3pPr marL="457189" algn="l" defTabSz="228594" rtl="0" eaLnBrk="1" latinLnBrk="0" hangingPunct="1">
              <a:defRPr sz="900" kern="1200">
                <a:solidFill>
                  <a:schemeClr val="tx1"/>
                </a:solidFill>
                <a:latin typeface="+mn-lt"/>
                <a:ea typeface="+mn-ea"/>
                <a:cs typeface="+mn-cs"/>
              </a:defRPr>
            </a:lvl3pPr>
            <a:lvl4pPr marL="685783" algn="l" defTabSz="228594" rtl="0" eaLnBrk="1" latinLnBrk="0" hangingPunct="1">
              <a:defRPr sz="900" kern="1200">
                <a:solidFill>
                  <a:schemeClr val="tx1"/>
                </a:solidFill>
                <a:latin typeface="+mn-lt"/>
                <a:ea typeface="+mn-ea"/>
                <a:cs typeface="+mn-cs"/>
              </a:defRPr>
            </a:lvl4pPr>
            <a:lvl5pPr marL="914377" algn="l" defTabSz="228594" rtl="0" eaLnBrk="1" latinLnBrk="0" hangingPunct="1">
              <a:defRPr sz="900" kern="1200">
                <a:solidFill>
                  <a:schemeClr val="tx1"/>
                </a:solidFill>
                <a:latin typeface="+mn-lt"/>
                <a:ea typeface="+mn-ea"/>
                <a:cs typeface="+mn-cs"/>
              </a:defRPr>
            </a:lvl5pPr>
            <a:lvl6pPr marL="1142971" algn="l" defTabSz="228594" rtl="0" eaLnBrk="1" latinLnBrk="0" hangingPunct="1">
              <a:defRPr sz="900" kern="1200">
                <a:solidFill>
                  <a:schemeClr val="tx1"/>
                </a:solidFill>
                <a:latin typeface="+mn-lt"/>
                <a:ea typeface="+mn-ea"/>
                <a:cs typeface="+mn-cs"/>
              </a:defRPr>
            </a:lvl6pPr>
            <a:lvl7pPr marL="1371566" algn="l" defTabSz="228594" rtl="0" eaLnBrk="1" latinLnBrk="0" hangingPunct="1">
              <a:defRPr sz="900" kern="1200">
                <a:solidFill>
                  <a:schemeClr val="tx1"/>
                </a:solidFill>
                <a:latin typeface="+mn-lt"/>
                <a:ea typeface="+mn-ea"/>
                <a:cs typeface="+mn-cs"/>
              </a:defRPr>
            </a:lvl7pPr>
            <a:lvl8pPr marL="1600160" algn="l" defTabSz="228594" rtl="0" eaLnBrk="1" latinLnBrk="0" hangingPunct="1">
              <a:defRPr sz="900" kern="1200">
                <a:solidFill>
                  <a:schemeClr val="tx1"/>
                </a:solidFill>
                <a:latin typeface="+mn-lt"/>
                <a:ea typeface="+mn-ea"/>
                <a:cs typeface="+mn-cs"/>
              </a:defRPr>
            </a:lvl8pPr>
            <a:lvl9pPr marL="1828754" algn="l" defTabSz="228594" rtl="0" eaLnBrk="1" latinLnBrk="0" hangingPunct="1">
              <a:defRPr sz="900" kern="1200">
                <a:solidFill>
                  <a:schemeClr val="tx1"/>
                </a:solidFill>
                <a:latin typeface="+mn-lt"/>
                <a:ea typeface="+mn-ea"/>
                <a:cs typeface="+mn-cs"/>
              </a:defRPr>
            </a:lvl9pPr>
          </a:lstStyle>
          <a:p>
            <a:pPr>
              <a:lnSpc>
                <a:spcPct val="110000"/>
              </a:lnSpc>
            </a:pPr>
            <a:r>
              <a:rPr lang="fr-CA" sz="2500" b="1">
                <a:solidFill>
                  <a:schemeClr val="tx1">
                    <a:lumMod val="65000"/>
                    <a:lumOff val="35000"/>
                  </a:schemeClr>
                </a:solidFill>
                <a:latin typeface="Calibri"/>
                <a:ea typeface="Roboto Medium"/>
                <a:cs typeface="Arial"/>
              </a:rPr>
              <a:t>La STM développe et offre </a:t>
            </a:r>
            <a:br>
              <a:rPr lang="fr-CA" sz="2500" b="1">
                <a:latin typeface="Calibri"/>
                <a:ea typeface="Roboto Medium"/>
                <a:cs typeface="Arial"/>
              </a:rPr>
            </a:br>
            <a:r>
              <a:rPr lang="fr-CA" sz="2500" b="1">
                <a:solidFill>
                  <a:schemeClr val="tx1">
                    <a:lumMod val="65000"/>
                    <a:lumOff val="35000"/>
                  </a:schemeClr>
                </a:solidFill>
                <a:latin typeface="Calibri"/>
                <a:ea typeface="Roboto Medium"/>
                <a:cs typeface="Arial"/>
              </a:rPr>
              <a:t>un service essentiel à la communauté montréalaise </a:t>
            </a:r>
            <a:br>
              <a:rPr lang="fr-CA" sz="2500" b="1">
                <a:latin typeface="Calibri"/>
                <a:ea typeface="Roboto Medium"/>
                <a:cs typeface="Arial"/>
              </a:rPr>
            </a:br>
            <a:r>
              <a:rPr lang="fr-CA" sz="2500" b="1">
                <a:solidFill>
                  <a:schemeClr val="tx1">
                    <a:lumMod val="65000"/>
                    <a:lumOff val="35000"/>
                  </a:schemeClr>
                </a:solidFill>
                <a:latin typeface="Calibri"/>
                <a:ea typeface="Roboto Medium"/>
                <a:cs typeface="Arial"/>
              </a:rPr>
              <a:t>en livrant une expérience </a:t>
            </a:r>
            <a:br>
              <a:rPr lang="fr-CA" sz="2500" b="1">
                <a:latin typeface="Calibri"/>
                <a:ea typeface="Roboto Medium"/>
                <a:cs typeface="Arial"/>
              </a:rPr>
            </a:br>
            <a:r>
              <a:rPr lang="fr-CA" sz="2500" b="1">
                <a:solidFill>
                  <a:schemeClr val="tx1">
                    <a:lumMod val="65000"/>
                    <a:lumOff val="35000"/>
                  </a:schemeClr>
                </a:solidFill>
                <a:latin typeface="Calibri"/>
                <a:ea typeface="Roboto Medium"/>
                <a:cs typeface="Arial"/>
              </a:rPr>
              <a:t>de mobilité à la fois sécuritaire, accessible, humaine et performante, tout en jouant </a:t>
            </a:r>
            <a:br>
              <a:rPr lang="fr-CA" sz="2500" b="1">
                <a:latin typeface="Calibri"/>
                <a:ea typeface="Roboto Medium"/>
                <a:cs typeface="Arial"/>
              </a:rPr>
            </a:br>
            <a:r>
              <a:rPr lang="fr-CA" sz="2500" b="1">
                <a:solidFill>
                  <a:schemeClr val="tx1">
                    <a:lumMod val="65000"/>
                    <a:lumOff val="35000"/>
                  </a:schemeClr>
                </a:solidFill>
                <a:latin typeface="Calibri"/>
                <a:ea typeface="Roboto Medium"/>
                <a:cs typeface="Arial"/>
              </a:rPr>
              <a:t>un rôle clé dans la lutte contre les changements climatiques.</a:t>
            </a:r>
            <a:endParaRPr lang="fr-FR" sz="2500">
              <a:solidFill>
                <a:schemeClr val="tx1">
                  <a:lumMod val="65000"/>
                  <a:lumOff val="35000"/>
                </a:schemeClr>
              </a:solidFill>
              <a:cs typeface="Calibri" panose="020F0502020204030204"/>
            </a:endParaRPr>
          </a:p>
        </p:txBody>
      </p:sp>
      <p:pic>
        <p:nvPicPr>
          <p:cNvPr id="2" name="Image 1">
            <a:extLst>
              <a:ext uri="{FF2B5EF4-FFF2-40B4-BE49-F238E27FC236}">
                <a16:creationId xmlns:a16="http://schemas.microsoft.com/office/drawing/2014/main" id="{27F43394-6710-6DF5-3095-F9E57FAFA57D}"/>
              </a:ext>
            </a:extLst>
          </p:cNvPr>
          <p:cNvPicPr>
            <a:picLocks noChangeAspect="1"/>
          </p:cNvPicPr>
          <p:nvPr/>
        </p:nvPicPr>
        <p:blipFill rotWithShape="1">
          <a:blip r:embed="rId4"/>
          <a:srcRect r="-2439" b="8333"/>
          <a:stretch/>
        </p:blipFill>
        <p:spPr>
          <a:xfrm>
            <a:off x="2001511" y="777638"/>
            <a:ext cx="2185640" cy="570442"/>
          </a:xfrm>
          <a:prstGeom prst="rect">
            <a:avLst/>
          </a:prstGeom>
        </p:spPr>
      </p:pic>
      <p:pic>
        <p:nvPicPr>
          <p:cNvPr id="5" name="Image 4">
            <a:extLst>
              <a:ext uri="{FF2B5EF4-FFF2-40B4-BE49-F238E27FC236}">
                <a16:creationId xmlns:a16="http://schemas.microsoft.com/office/drawing/2014/main" id="{3D43DE9A-EBCD-1AFD-346A-F3D4847D7A52}"/>
              </a:ext>
            </a:extLst>
          </p:cNvPr>
          <p:cNvPicPr>
            <a:picLocks noChangeAspect="1"/>
          </p:cNvPicPr>
          <p:nvPr/>
        </p:nvPicPr>
        <p:blipFill>
          <a:blip r:embed="rId5"/>
          <a:stretch>
            <a:fillRect/>
          </a:stretch>
        </p:blipFill>
        <p:spPr>
          <a:xfrm>
            <a:off x="6502746" y="990"/>
            <a:ext cx="4456655" cy="6851539"/>
          </a:xfrm>
          <a:prstGeom prst="rect">
            <a:avLst/>
          </a:prstGeom>
        </p:spPr>
      </p:pic>
    </p:spTree>
    <p:extLst>
      <p:ext uri="{BB962C8B-B14F-4D97-AF65-F5344CB8AC3E}">
        <p14:creationId xmlns:p14="http://schemas.microsoft.com/office/powerpoint/2010/main" val="33038855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6285C84-F054-89E7-D471-3188CAE59B5A}"/>
              </a:ext>
            </a:extLst>
          </p:cNvPr>
          <p:cNvPicPr>
            <a:picLocks noChangeAspect="1"/>
          </p:cNvPicPr>
          <p:nvPr/>
        </p:nvPicPr>
        <p:blipFill rotWithShape="1">
          <a:blip r:embed="rId3"/>
          <a:srcRect r="3955" b="13316"/>
          <a:stretch/>
        </p:blipFill>
        <p:spPr>
          <a:xfrm>
            <a:off x="10127041" y="3994150"/>
            <a:ext cx="2061419" cy="2543045"/>
          </a:xfrm>
          <a:prstGeom prst="rect">
            <a:avLst/>
          </a:prstGeom>
        </p:spPr>
      </p:pic>
      <p:pic>
        <p:nvPicPr>
          <p:cNvPr id="4" name="Image 3">
            <a:extLst>
              <a:ext uri="{FF2B5EF4-FFF2-40B4-BE49-F238E27FC236}">
                <a16:creationId xmlns:a16="http://schemas.microsoft.com/office/drawing/2014/main" id="{44CDC272-197E-BF27-7392-B9006C9A50F3}"/>
              </a:ext>
            </a:extLst>
          </p:cNvPr>
          <p:cNvPicPr>
            <a:picLocks noChangeAspect="1"/>
          </p:cNvPicPr>
          <p:nvPr/>
        </p:nvPicPr>
        <p:blipFill rotWithShape="1">
          <a:blip r:embed="rId4"/>
          <a:srcRect r="60000" b="-660"/>
          <a:stretch/>
        </p:blipFill>
        <p:spPr>
          <a:xfrm>
            <a:off x="10726056" y="521304"/>
            <a:ext cx="1463045" cy="2590864"/>
          </a:xfrm>
          <a:prstGeom prst="rect">
            <a:avLst/>
          </a:prstGeom>
        </p:spPr>
      </p:pic>
      <p:pic>
        <p:nvPicPr>
          <p:cNvPr id="5" name="Image 4">
            <a:extLst>
              <a:ext uri="{FF2B5EF4-FFF2-40B4-BE49-F238E27FC236}">
                <a16:creationId xmlns:a16="http://schemas.microsoft.com/office/drawing/2014/main" id="{0C5A8AE0-CE9F-798D-6094-F552D8957191}"/>
              </a:ext>
            </a:extLst>
          </p:cNvPr>
          <p:cNvPicPr>
            <a:picLocks noChangeAspect="1"/>
          </p:cNvPicPr>
          <p:nvPr/>
        </p:nvPicPr>
        <p:blipFill rotWithShape="1">
          <a:blip r:embed="rId5"/>
          <a:srcRect r="51213" b="185"/>
          <a:stretch/>
        </p:blipFill>
        <p:spPr>
          <a:xfrm>
            <a:off x="0" y="-1866"/>
            <a:ext cx="4451433" cy="6861131"/>
          </a:xfrm>
          <a:prstGeom prst="rect">
            <a:avLst/>
          </a:prstGeom>
        </p:spPr>
      </p:pic>
      <p:sp>
        <p:nvSpPr>
          <p:cNvPr id="7" name="Rectangle 6">
            <a:extLst>
              <a:ext uri="{FF2B5EF4-FFF2-40B4-BE49-F238E27FC236}">
                <a16:creationId xmlns:a16="http://schemas.microsoft.com/office/drawing/2014/main" id="{20647536-66A8-70D9-3D01-DDF14BD591C0}"/>
              </a:ext>
            </a:extLst>
          </p:cNvPr>
          <p:cNvSpPr/>
          <p:nvPr/>
        </p:nvSpPr>
        <p:spPr>
          <a:xfrm>
            <a:off x="6333067" y="6012542"/>
            <a:ext cx="2344055" cy="7595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28594" rtl="0" eaLnBrk="1" latinLnBrk="0" hangingPunct="1">
              <a:defRPr sz="900" kern="1200">
                <a:solidFill>
                  <a:schemeClr val="tx1"/>
                </a:solidFill>
                <a:latin typeface="+mn-lt"/>
                <a:ea typeface="+mn-ea"/>
                <a:cs typeface="+mn-cs"/>
              </a:defRPr>
            </a:lvl1pPr>
            <a:lvl2pPr marL="228594" algn="l" defTabSz="228594" rtl="0" eaLnBrk="1" latinLnBrk="0" hangingPunct="1">
              <a:defRPr sz="900" kern="1200">
                <a:solidFill>
                  <a:schemeClr val="tx1"/>
                </a:solidFill>
                <a:latin typeface="+mn-lt"/>
                <a:ea typeface="+mn-ea"/>
                <a:cs typeface="+mn-cs"/>
              </a:defRPr>
            </a:lvl2pPr>
            <a:lvl3pPr marL="457189" algn="l" defTabSz="228594" rtl="0" eaLnBrk="1" latinLnBrk="0" hangingPunct="1">
              <a:defRPr sz="900" kern="1200">
                <a:solidFill>
                  <a:schemeClr val="tx1"/>
                </a:solidFill>
                <a:latin typeface="+mn-lt"/>
                <a:ea typeface="+mn-ea"/>
                <a:cs typeface="+mn-cs"/>
              </a:defRPr>
            </a:lvl3pPr>
            <a:lvl4pPr marL="685783" algn="l" defTabSz="228594" rtl="0" eaLnBrk="1" latinLnBrk="0" hangingPunct="1">
              <a:defRPr sz="900" kern="1200">
                <a:solidFill>
                  <a:schemeClr val="tx1"/>
                </a:solidFill>
                <a:latin typeface="+mn-lt"/>
                <a:ea typeface="+mn-ea"/>
                <a:cs typeface="+mn-cs"/>
              </a:defRPr>
            </a:lvl4pPr>
            <a:lvl5pPr marL="914377" algn="l" defTabSz="228594" rtl="0" eaLnBrk="1" latinLnBrk="0" hangingPunct="1">
              <a:defRPr sz="900" kern="1200">
                <a:solidFill>
                  <a:schemeClr val="tx1"/>
                </a:solidFill>
                <a:latin typeface="+mn-lt"/>
                <a:ea typeface="+mn-ea"/>
                <a:cs typeface="+mn-cs"/>
              </a:defRPr>
            </a:lvl5pPr>
            <a:lvl6pPr marL="1142971" algn="l" defTabSz="228594" rtl="0" eaLnBrk="1" latinLnBrk="0" hangingPunct="1">
              <a:defRPr sz="900" kern="1200">
                <a:solidFill>
                  <a:schemeClr val="tx1"/>
                </a:solidFill>
                <a:latin typeface="+mn-lt"/>
                <a:ea typeface="+mn-ea"/>
                <a:cs typeface="+mn-cs"/>
              </a:defRPr>
            </a:lvl6pPr>
            <a:lvl7pPr marL="1371566" algn="l" defTabSz="228594" rtl="0" eaLnBrk="1" latinLnBrk="0" hangingPunct="1">
              <a:defRPr sz="900" kern="1200">
                <a:solidFill>
                  <a:schemeClr val="tx1"/>
                </a:solidFill>
                <a:latin typeface="+mn-lt"/>
                <a:ea typeface="+mn-ea"/>
                <a:cs typeface="+mn-cs"/>
              </a:defRPr>
            </a:lvl7pPr>
            <a:lvl8pPr marL="1600160" algn="l" defTabSz="228594" rtl="0" eaLnBrk="1" latinLnBrk="0" hangingPunct="1">
              <a:defRPr sz="900" kern="1200">
                <a:solidFill>
                  <a:schemeClr val="tx1"/>
                </a:solidFill>
                <a:latin typeface="+mn-lt"/>
                <a:ea typeface="+mn-ea"/>
                <a:cs typeface="+mn-cs"/>
              </a:defRPr>
            </a:lvl8pPr>
            <a:lvl9pPr marL="1828754" algn="l" defTabSz="228594" rtl="0" eaLnBrk="1" latinLnBrk="0" hangingPunct="1">
              <a:defRPr sz="900" kern="1200">
                <a:solidFill>
                  <a:schemeClr val="tx1"/>
                </a:solidFill>
                <a:latin typeface="+mn-lt"/>
                <a:ea typeface="+mn-ea"/>
                <a:cs typeface="+mn-cs"/>
              </a:defRPr>
            </a:lvl9pPr>
          </a:lstStyle>
          <a:p>
            <a:pPr algn="ctr"/>
            <a:endParaRPr lang="fr-CA" sz="8800" b="1">
              <a:solidFill>
                <a:srgbClr val="009EE0"/>
              </a:solidFill>
              <a:latin typeface="STM Montreal" panose="020B0503020201060104" pitchFamily="34" charset="0"/>
              <a:ea typeface="Roboto Medium" panose="02000000000000000000" pitchFamily="2" charset="0"/>
              <a:cs typeface="Arial" panose="020B0604020202020204" pitchFamily="34" charset="0"/>
            </a:endParaRPr>
          </a:p>
        </p:txBody>
      </p:sp>
      <p:pic>
        <p:nvPicPr>
          <p:cNvPr id="3" name="Image 2">
            <a:extLst>
              <a:ext uri="{FF2B5EF4-FFF2-40B4-BE49-F238E27FC236}">
                <a16:creationId xmlns:a16="http://schemas.microsoft.com/office/drawing/2014/main" id="{F2961EDF-2B8D-B7E2-F530-E1D706448DE0}"/>
              </a:ext>
            </a:extLst>
          </p:cNvPr>
          <p:cNvPicPr>
            <a:picLocks noChangeAspect="1"/>
          </p:cNvPicPr>
          <p:nvPr/>
        </p:nvPicPr>
        <p:blipFill rotWithShape="1">
          <a:blip r:embed="rId5"/>
          <a:srcRect l="48286" t="11275" r="2000" b="8688"/>
          <a:stretch/>
        </p:blipFill>
        <p:spPr>
          <a:xfrm>
            <a:off x="4404480" y="322207"/>
            <a:ext cx="5234736" cy="6517604"/>
          </a:xfrm>
          <a:prstGeom prst="rect">
            <a:avLst/>
          </a:prstGeom>
        </p:spPr>
      </p:pic>
    </p:spTree>
    <p:extLst>
      <p:ext uri="{BB962C8B-B14F-4D97-AF65-F5344CB8AC3E}">
        <p14:creationId xmlns:p14="http://schemas.microsoft.com/office/powerpoint/2010/main" val="1727444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B0F5244-97C8-9CB3-D8CB-2C8A85B7513E}"/>
              </a:ext>
            </a:extLst>
          </p:cNvPr>
          <p:cNvSpPr>
            <a:spLocks noGrp="1"/>
          </p:cNvSpPr>
          <p:nvPr>
            <p:ph idx="1"/>
          </p:nvPr>
        </p:nvSpPr>
        <p:spPr>
          <a:xfrm>
            <a:off x="1485030" y="1972808"/>
            <a:ext cx="8696937" cy="2368688"/>
          </a:xfrm>
        </p:spPr>
        <p:txBody>
          <a:bodyPr>
            <a:noAutofit/>
          </a:bodyPr>
          <a:lstStyle/>
          <a:p>
            <a:pPr marL="0" indent="0">
              <a:lnSpc>
                <a:spcPct val="100000"/>
              </a:lnSpc>
              <a:spcBef>
                <a:spcPts val="800"/>
              </a:spcBef>
              <a:spcAft>
                <a:spcPts val="800"/>
              </a:spcAft>
              <a:buNone/>
            </a:pPr>
            <a:r>
              <a:rPr lang="fr-CA" sz="3500">
                <a:solidFill>
                  <a:srgbClr val="009EE0"/>
                </a:solidFill>
                <a:latin typeface="Calibri" panose="020F0502020204030204" pitchFamily="34" charset="0"/>
                <a:cs typeface="Calibri" panose="020F0502020204030204" pitchFamily="34" charset="0"/>
              </a:rPr>
              <a:t>La STM s’engage </a:t>
            </a:r>
            <a:r>
              <a:rPr lang="fr-CA" sz="3500" b="1">
                <a:solidFill>
                  <a:srgbClr val="009EE0"/>
                </a:solidFill>
                <a:latin typeface="Calibri" panose="020F0502020204030204" pitchFamily="34" charset="0"/>
                <a:cs typeface="Calibri" panose="020F0502020204030204" pitchFamily="34" charset="0"/>
              </a:rPr>
              <a:t>à améliorer l’expérience du transport collectif </a:t>
            </a:r>
            <a:r>
              <a:rPr lang="fr-CA" sz="3500">
                <a:solidFill>
                  <a:srgbClr val="009EE0"/>
                </a:solidFill>
                <a:latin typeface="Calibri" panose="020F0502020204030204" pitchFamily="34" charset="0"/>
                <a:cs typeface="Calibri" panose="020F0502020204030204" pitchFamily="34" charset="0"/>
              </a:rPr>
              <a:t>montréalais par des améliorations notables à son offre de services et à ses grands projets, pour </a:t>
            </a:r>
            <a:r>
              <a:rPr lang="fr-CA" sz="3500" b="1">
                <a:solidFill>
                  <a:srgbClr val="009EE0"/>
                </a:solidFill>
                <a:latin typeface="Calibri" panose="020F0502020204030204" pitchFamily="34" charset="0"/>
                <a:cs typeface="Calibri" panose="020F0502020204030204" pitchFamily="34" charset="0"/>
              </a:rPr>
              <a:t>une STM plus humaine, plus performante et plus durable</a:t>
            </a:r>
            <a:r>
              <a:rPr lang="fr-CA" sz="3500">
                <a:solidFill>
                  <a:srgbClr val="009EE0"/>
                </a:solidFill>
                <a:latin typeface="Calibri" panose="020F0502020204030204" pitchFamily="34" charset="0"/>
                <a:cs typeface="Calibri" panose="020F0502020204030204" pitchFamily="34" charset="0"/>
              </a:rPr>
              <a:t>.</a:t>
            </a:r>
          </a:p>
        </p:txBody>
      </p:sp>
      <p:pic>
        <p:nvPicPr>
          <p:cNvPr id="4" name="Image 3">
            <a:extLst>
              <a:ext uri="{FF2B5EF4-FFF2-40B4-BE49-F238E27FC236}">
                <a16:creationId xmlns:a16="http://schemas.microsoft.com/office/drawing/2014/main" id="{59C7FFB1-256F-E545-B3E5-8494A33C95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0466" y="-1424940"/>
            <a:ext cx="3124200" cy="3124200"/>
          </a:xfrm>
          <a:prstGeom prst="rect">
            <a:avLst/>
          </a:prstGeom>
        </p:spPr>
      </p:pic>
      <p:pic>
        <p:nvPicPr>
          <p:cNvPr id="5" name="Image 4">
            <a:extLst>
              <a:ext uri="{FF2B5EF4-FFF2-40B4-BE49-F238E27FC236}">
                <a16:creationId xmlns:a16="http://schemas.microsoft.com/office/drawing/2014/main" id="{D4DD5982-0281-2543-B57D-61C67B12EF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920229" y="5158740"/>
            <a:ext cx="3124200" cy="3124200"/>
          </a:xfrm>
          <a:prstGeom prst="rect">
            <a:avLst/>
          </a:prstGeom>
        </p:spPr>
      </p:pic>
      <p:sp>
        <p:nvSpPr>
          <p:cNvPr id="2" name="Espace réservé du numéro de diapositive 1">
            <a:extLst>
              <a:ext uri="{FF2B5EF4-FFF2-40B4-BE49-F238E27FC236}">
                <a16:creationId xmlns:a16="http://schemas.microsoft.com/office/drawing/2014/main" id="{E7E9777A-654F-CE9E-B13B-F8B226F2EA31}"/>
              </a:ext>
            </a:extLst>
          </p:cNvPr>
          <p:cNvSpPr>
            <a:spLocks noGrp="1"/>
          </p:cNvSpPr>
          <p:nvPr>
            <p:ph type="sldNum" sz="quarter" idx="12"/>
          </p:nvPr>
        </p:nvSpPr>
        <p:spPr/>
        <p:txBody>
          <a:bodyPr/>
          <a:lstStyle/>
          <a:p>
            <a:fld id="{EAA69015-98DF-46C3-BF5C-93B4D5CE5B96}" type="slidenum">
              <a:rPr lang="fr-CA" smtClean="0"/>
              <a:t>13</a:t>
            </a:fld>
            <a:endParaRPr lang="fr-FR"/>
          </a:p>
        </p:txBody>
      </p:sp>
    </p:spTree>
    <p:extLst>
      <p:ext uri="{BB962C8B-B14F-4D97-AF65-F5344CB8AC3E}">
        <p14:creationId xmlns:p14="http://schemas.microsoft.com/office/powerpoint/2010/main" val="17162226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091A5-24C1-E94F-AEAB-D7ABC7739674}"/>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BC0D59CA-66F2-3B59-86C7-520D6E8554CF}"/>
              </a:ext>
            </a:extLst>
          </p:cNvPr>
          <p:cNvPicPr>
            <a:picLocks noChangeAspect="1"/>
          </p:cNvPicPr>
          <p:nvPr/>
        </p:nvPicPr>
        <p:blipFill>
          <a:blip r:embed="rId4"/>
          <a:stretch>
            <a:fillRect/>
          </a:stretch>
        </p:blipFill>
        <p:spPr>
          <a:xfrm>
            <a:off x="1460726" y="1909763"/>
            <a:ext cx="1966232" cy="2341789"/>
          </a:xfrm>
          <a:prstGeom prst="rect">
            <a:avLst/>
          </a:prstGeom>
        </p:spPr>
      </p:pic>
      <p:sp>
        <p:nvSpPr>
          <p:cNvPr id="7" name="Titre 1">
            <a:extLst>
              <a:ext uri="{FF2B5EF4-FFF2-40B4-BE49-F238E27FC236}">
                <a16:creationId xmlns:a16="http://schemas.microsoft.com/office/drawing/2014/main" id="{7B318B2A-66CC-D41C-7A34-91C8B7CE16E6}"/>
              </a:ext>
            </a:extLst>
          </p:cNvPr>
          <p:cNvSpPr>
            <a:spLocks noGrp="1"/>
          </p:cNvSpPr>
          <p:nvPr>
            <p:ph type="title"/>
            <p:custDataLst>
              <p:tags r:id="rId1"/>
            </p:custDataLst>
          </p:nvPr>
        </p:nvSpPr>
        <p:spPr>
          <a:xfrm>
            <a:off x="3603171" y="3089312"/>
            <a:ext cx="12191997" cy="517001"/>
          </a:xfrm>
        </p:spPr>
        <p:txBody>
          <a:bodyPr vert="horz" lIns="91440" tIns="45720" rIns="91440" bIns="45720" rtlCol="0" anchor="ctr">
            <a:noAutofit/>
          </a:bodyPr>
          <a:lstStyle/>
          <a:p>
            <a:r>
              <a:rPr lang="fr-FR" b="1">
                <a:solidFill>
                  <a:srgbClr val="00B0F0"/>
                </a:solidFill>
                <a:latin typeface="Arial"/>
                <a:cs typeface="Calibri"/>
              </a:rPr>
              <a:t>L'accessibilité universelle</a:t>
            </a:r>
          </a:p>
        </p:txBody>
      </p:sp>
      <p:pic>
        <p:nvPicPr>
          <p:cNvPr id="3" name="Image 2">
            <a:extLst>
              <a:ext uri="{FF2B5EF4-FFF2-40B4-BE49-F238E27FC236}">
                <a16:creationId xmlns:a16="http://schemas.microsoft.com/office/drawing/2014/main" id="{EFA4752F-ACCB-2846-9514-6E361BB51E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Espace réservé du numéro de diapositive 1">
            <a:extLst>
              <a:ext uri="{FF2B5EF4-FFF2-40B4-BE49-F238E27FC236}">
                <a16:creationId xmlns:a16="http://schemas.microsoft.com/office/drawing/2014/main" id="{1FDE4AC3-9E06-C154-88FD-36C9357EF59B}"/>
              </a:ext>
            </a:extLst>
          </p:cNvPr>
          <p:cNvSpPr>
            <a:spLocks noGrp="1"/>
          </p:cNvSpPr>
          <p:nvPr>
            <p:ph type="sldNum" sz="quarter" idx="12"/>
          </p:nvPr>
        </p:nvSpPr>
        <p:spPr/>
        <p:txBody>
          <a:bodyPr/>
          <a:lstStyle/>
          <a:p>
            <a:fld id="{EAA69015-98DF-46C3-BF5C-93B4D5CE5B96}" type="slidenum">
              <a:rPr lang="fr-CA" smtClean="0"/>
              <a:t>14</a:t>
            </a:fld>
            <a:endParaRPr lang="fr-FR"/>
          </a:p>
        </p:txBody>
      </p:sp>
    </p:spTree>
    <p:extLst>
      <p:ext uri="{BB962C8B-B14F-4D97-AF65-F5344CB8AC3E}">
        <p14:creationId xmlns:p14="http://schemas.microsoft.com/office/powerpoint/2010/main" val="9977340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B413F-9BDD-5478-5AB0-9112CA59FCB5}"/>
            </a:ext>
          </a:extLst>
        </p:cNvPr>
        <p:cNvGrpSpPr/>
        <p:nvPr/>
      </p:nvGrpSpPr>
      <p:grpSpPr>
        <a:xfrm>
          <a:off x="0" y="0"/>
          <a:ext cx="0" cy="0"/>
          <a:chOff x="0" y="0"/>
          <a:chExt cx="0" cy="0"/>
        </a:xfrm>
      </p:grpSpPr>
      <p:cxnSp>
        <p:nvCxnSpPr>
          <p:cNvPr id="34" name="Connecteur droit 33">
            <a:extLst>
              <a:ext uri="{FF2B5EF4-FFF2-40B4-BE49-F238E27FC236}">
                <a16:creationId xmlns:a16="http://schemas.microsoft.com/office/drawing/2014/main" id="{A0EDD516-DBE5-1326-2151-FB0EDDB5F09E}"/>
              </a:ext>
            </a:extLst>
          </p:cNvPr>
          <p:cNvCxnSpPr>
            <a:cxnSpLocks/>
          </p:cNvCxnSpPr>
          <p:nvPr/>
        </p:nvCxnSpPr>
        <p:spPr>
          <a:xfrm flipV="1">
            <a:off x="13198730" y="2833556"/>
            <a:ext cx="2305427" cy="26763"/>
          </a:xfrm>
          <a:prstGeom prst="line">
            <a:avLst/>
          </a:prstGeom>
          <a:ln w="635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Espace réservé du contenu 1">
            <a:extLst>
              <a:ext uri="{FF2B5EF4-FFF2-40B4-BE49-F238E27FC236}">
                <a16:creationId xmlns:a16="http://schemas.microsoft.com/office/drawing/2014/main" id="{86FD6259-5144-C8A7-F4DF-D4ADD301AE63}"/>
              </a:ext>
            </a:extLst>
          </p:cNvPr>
          <p:cNvSpPr>
            <a:spLocks noGrp="1"/>
          </p:cNvSpPr>
          <p:nvPr>
            <p:ph idx="1"/>
          </p:nvPr>
        </p:nvSpPr>
        <p:spPr>
          <a:xfrm>
            <a:off x="1454629" y="2729951"/>
            <a:ext cx="8340160" cy="2522476"/>
          </a:xfrm>
        </p:spPr>
        <p:txBody>
          <a:bodyPr vert="horz" lIns="91440" tIns="45720" rIns="91440" bIns="45720" rtlCol="0" anchor="t">
            <a:noAutofit/>
          </a:bodyPr>
          <a:lstStyle/>
          <a:p>
            <a:pPr marL="571500" marR="0" lvl="0" indent="-571500" algn="l" defTabSz="914400" rtl="0" eaLnBrk="1" fontAlgn="auto" latinLnBrk="0" hangingPunct="1">
              <a:lnSpc>
                <a:spcPct val="80000"/>
              </a:lnSpc>
              <a:spcBef>
                <a:spcPts val="800"/>
              </a:spcBef>
              <a:spcAft>
                <a:spcPts val="800"/>
              </a:spcAft>
              <a:buClrTx/>
              <a:buSzTx/>
              <a:buFontTx/>
              <a:buBlip>
                <a:blip r:embed="rId3"/>
              </a:buBlip>
              <a:tabLst/>
              <a:defRPr/>
            </a:pPr>
            <a:r>
              <a:rPr kumimoji="0" lang="fr-CA" sz="2500" b="0" i="0" u="none" strike="noStrike" kern="1200" cap="none" spc="0" normalizeH="0" baseline="0" noProof="0">
                <a:ln>
                  <a:noFill/>
                </a:ln>
                <a:solidFill>
                  <a:prstClr val="black"/>
                </a:solidFill>
                <a:effectLst/>
                <a:uLnTx/>
                <a:uFillTx/>
                <a:latin typeface="Arial"/>
                <a:ea typeface="+mn-ea"/>
                <a:cs typeface="Arial"/>
              </a:rPr>
              <a:t>Le conseil d’administration de la STM a adopté une </a:t>
            </a:r>
            <a:r>
              <a:rPr kumimoji="0" lang="fr-CA" sz="2500" b="1" i="0" u="none" strike="noStrike" kern="1200" cap="none" spc="0" normalizeH="0" baseline="0" noProof="0">
                <a:ln>
                  <a:noFill/>
                </a:ln>
                <a:solidFill>
                  <a:prstClr val="black"/>
                </a:solidFill>
                <a:effectLst/>
                <a:uLnTx/>
                <a:uFillTx/>
                <a:latin typeface="Arial"/>
                <a:ea typeface="+mn-ea"/>
                <a:cs typeface="Arial"/>
              </a:rPr>
              <a:t>politique d’accessibilité universelle en 2009</a:t>
            </a:r>
            <a:r>
              <a:rPr kumimoji="0" lang="fr-CA" sz="2500" b="0" i="0" u="none" strike="noStrike" kern="1200" cap="none" spc="0" normalizeH="0" baseline="0" noProof="0">
                <a:ln>
                  <a:noFill/>
                </a:ln>
                <a:solidFill>
                  <a:prstClr val="black"/>
                </a:solidFill>
                <a:effectLst/>
                <a:uLnTx/>
                <a:uFillTx/>
                <a:latin typeface="Arial"/>
                <a:ea typeface="+mn-ea"/>
                <a:cs typeface="Arial"/>
              </a:rPr>
              <a:t>.</a:t>
            </a:r>
          </a:p>
          <a:p>
            <a:pPr marL="571500" marR="0" lvl="0" indent="-571500" algn="l" defTabSz="914400" rtl="0" eaLnBrk="1" fontAlgn="auto" latinLnBrk="0" hangingPunct="1">
              <a:lnSpc>
                <a:spcPct val="80000"/>
              </a:lnSpc>
              <a:spcBef>
                <a:spcPts val="800"/>
              </a:spcBef>
              <a:spcAft>
                <a:spcPts val="800"/>
              </a:spcAft>
              <a:buClrTx/>
              <a:buSzTx/>
              <a:buFontTx/>
              <a:buBlip>
                <a:blip r:embed="rId3"/>
              </a:buBlip>
              <a:tabLst/>
              <a:defRPr/>
            </a:pPr>
            <a:r>
              <a:rPr kumimoji="0" lang="fr-CA" sz="2500" b="0" i="0" u="none" strike="noStrike" kern="1200" cap="none" spc="0" normalizeH="0" baseline="0" noProof="0">
                <a:ln>
                  <a:noFill/>
                </a:ln>
                <a:solidFill>
                  <a:prstClr val="black"/>
                </a:solidFill>
                <a:effectLst/>
                <a:uLnTx/>
                <a:uFillTx/>
                <a:latin typeface="Arial"/>
                <a:ea typeface="+mn-ea"/>
                <a:cs typeface="Arial"/>
              </a:rPr>
              <a:t>L’AU favorise </a:t>
            </a:r>
            <a:r>
              <a:rPr kumimoji="0" lang="fr-CA" sz="2500" b="1" i="0" u="none" strike="noStrike" kern="1200" cap="none" spc="0" normalizeH="0" baseline="0" noProof="0">
                <a:ln>
                  <a:noFill/>
                </a:ln>
                <a:solidFill>
                  <a:prstClr val="black"/>
                </a:solidFill>
                <a:effectLst/>
                <a:uLnTx/>
                <a:uFillTx/>
                <a:latin typeface="Arial"/>
                <a:ea typeface="+mn-ea"/>
                <a:cs typeface="Arial"/>
              </a:rPr>
              <a:t>une utilisation similaire pour tous </a:t>
            </a:r>
            <a:br>
              <a:rPr kumimoji="0" lang="fr-CA" sz="2500" b="1" i="0" u="none" strike="noStrike" kern="1200" cap="none" spc="0" normalizeH="0" baseline="0" noProof="0">
                <a:ln>
                  <a:noFill/>
                </a:ln>
                <a:solidFill>
                  <a:prstClr val="black"/>
                </a:solidFill>
                <a:effectLst/>
                <a:uLnTx/>
                <a:uFillTx/>
                <a:latin typeface="Arial"/>
                <a:ea typeface="+mn-ea"/>
                <a:cs typeface="Arial"/>
              </a:rPr>
            </a:br>
            <a:r>
              <a:rPr kumimoji="0" lang="fr-CA" sz="2500" b="0" i="0" u="none" strike="noStrike" kern="1200" cap="none" spc="0" normalizeH="0" baseline="0" noProof="0">
                <a:ln>
                  <a:noFill/>
                </a:ln>
                <a:solidFill>
                  <a:prstClr val="black"/>
                </a:solidFill>
                <a:effectLst/>
                <a:uLnTx/>
                <a:uFillTx/>
                <a:latin typeface="Arial"/>
                <a:ea typeface="+mn-ea"/>
                <a:cs typeface="Arial"/>
              </a:rPr>
              <a:t>du transport collectif</a:t>
            </a:r>
            <a:r>
              <a:rPr lang="fr-CA" sz="2500">
                <a:solidFill>
                  <a:prstClr val="black"/>
                </a:solidFill>
                <a:latin typeface="Arial"/>
                <a:cs typeface="Arial"/>
              </a:rPr>
              <a:t>.</a:t>
            </a:r>
            <a:endParaRPr kumimoji="0" lang="fr-CA" sz="2500" b="0" i="0" u="none" strike="noStrike" kern="1200" cap="none" spc="0" normalizeH="0" baseline="0" noProof="0">
              <a:ln>
                <a:noFill/>
              </a:ln>
              <a:solidFill>
                <a:prstClr val="black"/>
              </a:solidFill>
              <a:effectLst/>
              <a:uLnTx/>
              <a:uFillTx/>
              <a:latin typeface="Arial"/>
              <a:ea typeface="+mn-ea"/>
              <a:cs typeface="Arial"/>
            </a:endParaRPr>
          </a:p>
          <a:p>
            <a:pPr marL="571500" marR="0" lvl="0" indent="-571500" algn="l" defTabSz="914400" rtl="0" eaLnBrk="1" fontAlgn="auto" latinLnBrk="0" hangingPunct="1">
              <a:lnSpc>
                <a:spcPct val="80000"/>
              </a:lnSpc>
              <a:spcBef>
                <a:spcPts val="800"/>
              </a:spcBef>
              <a:spcAft>
                <a:spcPts val="800"/>
              </a:spcAft>
              <a:buClrTx/>
              <a:buSzTx/>
              <a:buFontTx/>
              <a:buBlip>
                <a:blip r:embed="rId3"/>
              </a:buBlip>
              <a:tabLst/>
              <a:defRPr/>
            </a:pPr>
            <a:r>
              <a:rPr kumimoji="0" lang="fr-CA" sz="2500" b="0" i="0" u="none" strike="noStrike" kern="1200" cap="none" spc="0" normalizeH="0" baseline="0" noProof="0">
                <a:ln>
                  <a:noFill/>
                </a:ln>
                <a:solidFill>
                  <a:prstClr val="black"/>
                </a:solidFill>
                <a:effectLst/>
                <a:uLnTx/>
                <a:uFillTx/>
                <a:latin typeface="Arial"/>
                <a:ea typeface="+mn-ea"/>
                <a:cs typeface="Arial"/>
              </a:rPr>
              <a:t>La STM s’assure que </a:t>
            </a:r>
            <a:r>
              <a:rPr kumimoji="0" lang="fr-CA" sz="2500" b="1" i="0" u="none" strike="noStrike" kern="1200" cap="none" spc="0" normalizeH="0" baseline="0" noProof="0">
                <a:ln>
                  <a:noFill/>
                </a:ln>
                <a:solidFill>
                  <a:prstClr val="black"/>
                </a:solidFill>
                <a:effectLst/>
                <a:uLnTx/>
                <a:uFillTx/>
                <a:latin typeface="Arial"/>
                <a:ea typeface="+mn-ea"/>
                <a:cs typeface="Arial"/>
              </a:rPr>
              <a:t>les considérations d’AU sont présentes à toutes les étapes </a:t>
            </a:r>
            <a:r>
              <a:rPr kumimoji="0" lang="fr-CA" sz="2500" b="0" i="0" u="none" strike="noStrike" kern="1200" cap="none" spc="0" normalizeH="0" baseline="0" noProof="0">
                <a:ln>
                  <a:noFill/>
                </a:ln>
                <a:solidFill>
                  <a:prstClr val="black"/>
                </a:solidFill>
                <a:effectLst/>
                <a:uLnTx/>
                <a:uFillTx/>
                <a:latin typeface="Arial"/>
                <a:ea typeface="+mn-ea"/>
                <a:cs typeface="Arial"/>
              </a:rPr>
              <a:t>de prise de décision.</a:t>
            </a:r>
            <a:endParaRPr lang="fr-CA" sz="2500">
              <a:solidFill>
                <a:prstClr val="black"/>
              </a:solidFill>
              <a:latin typeface="Arial"/>
              <a:cs typeface="Arial"/>
            </a:endParaRPr>
          </a:p>
        </p:txBody>
      </p:sp>
      <p:sp>
        <p:nvSpPr>
          <p:cNvPr id="10" name="Titre 1">
            <a:extLst>
              <a:ext uri="{FF2B5EF4-FFF2-40B4-BE49-F238E27FC236}">
                <a16:creationId xmlns:a16="http://schemas.microsoft.com/office/drawing/2014/main" id="{EDEE6503-32EC-7EA8-DE24-97E73FB302E9}"/>
              </a:ext>
            </a:extLst>
          </p:cNvPr>
          <p:cNvSpPr txBox="1">
            <a:spLocks/>
          </p:cNvSpPr>
          <p:nvPr/>
        </p:nvSpPr>
        <p:spPr>
          <a:xfrm>
            <a:off x="1076667" y="2293045"/>
            <a:ext cx="10248305" cy="3396288"/>
          </a:xfrm>
          <a:prstGeom prst="rect">
            <a:avLst/>
          </a:prstGeom>
        </p:spPr>
        <p:txBody>
          <a:bodyPr vert="horz" lIns="91440" tIns="45720" rIns="91440" bIns="45720" rtlCol="0" anchor="t">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71500" indent="-571500">
              <a:spcBef>
                <a:spcPts val="300"/>
              </a:spcBef>
              <a:spcAft>
                <a:spcPts val="600"/>
              </a:spcAft>
              <a:buFont typeface="Arial"/>
              <a:buBlip>
                <a:blip r:embed="rId3"/>
              </a:buBlip>
              <a:defRPr/>
            </a:pPr>
            <a:endParaRPr lang="fr-CA" sz="1300">
              <a:solidFill>
                <a:prstClr val="black"/>
              </a:solidFill>
              <a:latin typeface="Arial"/>
              <a:cs typeface="Arial"/>
            </a:endParaRPr>
          </a:p>
          <a:p>
            <a:pPr marL="571500" indent="-571500">
              <a:spcBef>
                <a:spcPts val="300"/>
              </a:spcBef>
              <a:spcAft>
                <a:spcPts val="600"/>
              </a:spcAft>
              <a:buBlip>
                <a:blip r:embed="rId3"/>
              </a:buBlip>
              <a:defRPr/>
            </a:pPr>
            <a:endParaRPr lang="fr-CA" sz="1300">
              <a:solidFill>
                <a:prstClr val="black"/>
              </a:solidFill>
              <a:latin typeface="Arial"/>
              <a:cs typeface="Arial"/>
            </a:endParaRPr>
          </a:p>
        </p:txBody>
      </p:sp>
      <p:sp>
        <p:nvSpPr>
          <p:cNvPr id="11" name="Titre 1">
            <a:extLst>
              <a:ext uri="{FF2B5EF4-FFF2-40B4-BE49-F238E27FC236}">
                <a16:creationId xmlns:a16="http://schemas.microsoft.com/office/drawing/2014/main" id="{30BF9509-C35A-E941-AE28-1B62388982A3}"/>
              </a:ext>
            </a:extLst>
          </p:cNvPr>
          <p:cNvSpPr>
            <a:spLocks noGrp="1"/>
          </p:cNvSpPr>
          <p:nvPr>
            <p:ph type="title"/>
          </p:nvPr>
        </p:nvSpPr>
        <p:spPr>
          <a:xfrm>
            <a:off x="1444690" y="992486"/>
            <a:ext cx="9379023" cy="1325563"/>
          </a:xfrm>
        </p:spPr>
        <p:txBody>
          <a:bodyPr>
            <a:normAutofit/>
          </a:bodyPr>
          <a:lstStyle/>
          <a:p>
            <a:r>
              <a:rPr lang="fr-CA" b="1">
                <a:solidFill>
                  <a:srgbClr val="009EE0"/>
                </a:solidFill>
                <a:latin typeface="Calibri" panose="020F0502020204030204" pitchFamily="34" charset="0"/>
                <a:cs typeface="Calibri" panose="020F0502020204030204" pitchFamily="34" charset="0"/>
              </a:rPr>
              <a:t>L’engagement de la STM en </a:t>
            </a:r>
            <a:br>
              <a:rPr lang="fr-CA" b="1">
                <a:solidFill>
                  <a:srgbClr val="009EE0"/>
                </a:solidFill>
                <a:latin typeface="Calibri" panose="020F0502020204030204" pitchFamily="34" charset="0"/>
                <a:cs typeface="Calibri" panose="020F0502020204030204" pitchFamily="34" charset="0"/>
              </a:rPr>
            </a:br>
            <a:r>
              <a:rPr lang="fr-CA" b="1">
                <a:solidFill>
                  <a:srgbClr val="009EE0"/>
                </a:solidFill>
                <a:latin typeface="Calibri" panose="020F0502020204030204" pitchFamily="34" charset="0"/>
                <a:cs typeface="Calibri" panose="020F0502020204030204" pitchFamily="34" charset="0"/>
              </a:rPr>
              <a:t>accessibilité universelle</a:t>
            </a:r>
            <a:endParaRPr lang="fr-FR">
              <a:solidFill>
                <a:srgbClr val="009EE0"/>
              </a:solidFill>
              <a:latin typeface="Calibri" panose="020F0502020204030204" pitchFamily="34" charset="0"/>
              <a:cs typeface="Calibri" panose="020F0502020204030204" pitchFamily="34" charset="0"/>
            </a:endParaRPr>
          </a:p>
        </p:txBody>
      </p:sp>
      <p:sp>
        <p:nvSpPr>
          <p:cNvPr id="3" name="Espace réservé du numéro de diapositive 2">
            <a:extLst>
              <a:ext uri="{FF2B5EF4-FFF2-40B4-BE49-F238E27FC236}">
                <a16:creationId xmlns:a16="http://schemas.microsoft.com/office/drawing/2014/main" id="{47807F75-B39C-E9C1-9D68-ADAC802C9BAC}"/>
              </a:ext>
            </a:extLst>
          </p:cNvPr>
          <p:cNvSpPr>
            <a:spLocks noGrp="1"/>
          </p:cNvSpPr>
          <p:nvPr>
            <p:ph type="sldNum" sz="quarter" idx="12"/>
          </p:nvPr>
        </p:nvSpPr>
        <p:spPr/>
        <p:txBody>
          <a:bodyPr/>
          <a:lstStyle/>
          <a:p>
            <a:fld id="{EAA69015-98DF-46C3-BF5C-93B4D5CE5B96}" type="slidenum">
              <a:rPr lang="fr-CA" smtClean="0"/>
              <a:t>15</a:t>
            </a:fld>
            <a:endParaRPr lang="fr-FR"/>
          </a:p>
        </p:txBody>
      </p:sp>
    </p:spTree>
    <p:extLst>
      <p:ext uri="{BB962C8B-B14F-4D97-AF65-F5344CB8AC3E}">
        <p14:creationId xmlns:p14="http://schemas.microsoft.com/office/powerpoint/2010/main" val="13288213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B413F-9BDD-5478-5AB0-9112CA59FCB5}"/>
            </a:ext>
          </a:extLst>
        </p:cNvPr>
        <p:cNvGrpSpPr/>
        <p:nvPr/>
      </p:nvGrpSpPr>
      <p:grpSpPr>
        <a:xfrm>
          <a:off x="0" y="0"/>
          <a:ext cx="0" cy="0"/>
          <a:chOff x="0" y="0"/>
          <a:chExt cx="0" cy="0"/>
        </a:xfrm>
      </p:grpSpPr>
      <p:cxnSp>
        <p:nvCxnSpPr>
          <p:cNvPr id="34" name="Connecteur droit 33">
            <a:extLst>
              <a:ext uri="{FF2B5EF4-FFF2-40B4-BE49-F238E27FC236}">
                <a16:creationId xmlns:a16="http://schemas.microsoft.com/office/drawing/2014/main" id="{A0EDD516-DBE5-1326-2151-FB0EDDB5F09E}"/>
              </a:ext>
            </a:extLst>
          </p:cNvPr>
          <p:cNvCxnSpPr>
            <a:cxnSpLocks/>
          </p:cNvCxnSpPr>
          <p:nvPr/>
        </p:nvCxnSpPr>
        <p:spPr>
          <a:xfrm flipV="1">
            <a:off x="13198730" y="2833556"/>
            <a:ext cx="2305427" cy="26763"/>
          </a:xfrm>
          <a:prstGeom prst="line">
            <a:avLst/>
          </a:prstGeom>
          <a:ln w="63500">
            <a:solidFill>
              <a:schemeClr val="bg2"/>
            </a:solidFill>
          </a:ln>
        </p:spPr>
        <p:style>
          <a:lnRef idx="1">
            <a:schemeClr val="accent1"/>
          </a:lnRef>
          <a:fillRef idx="0">
            <a:schemeClr val="accent1"/>
          </a:fillRef>
          <a:effectRef idx="0">
            <a:schemeClr val="accent1"/>
          </a:effectRef>
          <a:fontRef idx="minor">
            <a:schemeClr val="tx1"/>
          </a:fontRef>
        </p:style>
      </p:cxnSp>
      <p:sp>
        <p:nvSpPr>
          <p:cNvPr id="5" name="Titre 1">
            <a:extLst>
              <a:ext uri="{FF2B5EF4-FFF2-40B4-BE49-F238E27FC236}">
                <a16:creationId xmlns:a16="http://schemas.microsoft.com/office/drawing/2014/main" id="{460848D2-1D52-6146-5424-3CAFD780CFBB}"/>
              </a:ext>
            </a:extLst>
          </p:cNvPr>
          <p:cNvSpPr>
            <a:spLocks noGrp="1"/>
          </p:cNvSpPr>
          <p:nvPr>
            <p:ph type="title"/>
          </p:nvPr>
        </p:nvSpPr>
        <p:spPr>
          <a:xfrm>
            <a:off x="1444690" y="886581"/>
            <a:ext cx="10747310" cy="1033934"/>
          </a:xfrm>
        </p:spPr>
        <p:txBody>
          <a:bodyPr>
            <a:normAutofit/>
          </a:bodyPr>
          <a:lstStyle/>
          <a:p>
            <a:r>
              <a:rPr lang="fr-CA" b="1">
                <a:solidFill>
                  <a:srgbClr val="009EE0"/>
                </a:solidFill>
                <a:latin typeface="Calibri" panose="020F0502020204030204" pitchFamily="34" charset="0"/>
                <a:cs typeface="Calibri" panose="020F0502020204030204" pitchFamily="34" charset="0"/>
              </a:rPr>
              <a:t>Le Plan d’accessibilité universelle 2030</a:t>
            </a:r>
            <a:endParaRPr lang="fr-FR">
              <a:solidFill>
                <a:srgbClr val="009EE0"/>
              </a:solidFill>
              <a:latin typeface="Calibri" panose="020F0502020204030204" pitchFamily="34" charset="0"/>
              <a:cs typeface="Calibri" panose="020F0502020204030204" pitchFamily="34" charset="0"/>
            </a:endParaRPr>
          </a:p>
        </p:txBody>
      </p:sp>
      <p:sp>
        <p:nvSpPr>
          <p:cNvPr id="9" name="Titre 1">
            <a:extLst>
              <a:ext uri="{FF2B5EF4-FFF2-40B4-BE49-F238E27FC236}">
                <a16:creationId xmlns:a16="http://schemas.microsoft.com/office/drawing/2014/main" id="{9CAE4C15-51F0-E94A-AC47-346A2BC3F78B}"/>
              </a:ext>
            </a:extLst>
          </p:cNvPr>
          <p:cNvSpPr txBox="1">
            <a:spLocks/>
          </p:cNvSpPr>
          <p:nvPr/>
        </p:nvSpPr>
        <p:spPr>
          <a:xfrm>
            <a:off x="1444690" y="2213533"/>
            <a:ext cx="9219997" cy="3044268"/>
          </a:xfrm>
          <a:prstGeom prst="rect">
            <a:avLst/>
          </a:prstGeom>
        </p:spPr>
        <p:txBody>
          <a:bodyPr vert="horz" lIns="91440" tIns="45720" rIns="91440" bIns="45720" rtlCol="0" anchor="t">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71500" indent="-571500">
              <a:spcBef>
                <a:spcPts val="800"/>
              </a:spcBef>
              <a:spcAft>
                <a:spcPts val="800"/>
              </a:spcAft>
              <a:buBlip>
                <a:blip r:embed="rId3"/>
              </a:buBlip>
              <a:defRPr/>
            </a:pPr>
            <a:r>
              <a:rPr lang="fr-FR" sz="2500" b="1">
                <a:latin typeface="Arial"/>
                <a:cs typeface="Arial"/>
              </a:rPr>
              <a:t>Le Plan de développement AU 2030 </a:t>
            </a:r>
            <a:r>
              <a:rPr lang="fr-FR" sz="2500">
                <a:latin typeface="Arial"/>
                <a:cs typeface="Arial"/>
              </a:rPr>
              <a:t>résulte d’une obligation de la Loi assurant l’exercice des droits des personnes handicapées en vue de leur intégration scolaire professionnelle et sociale adoptée en 2004. </a:t>
            </a:r>
          </a:p>
          <a:p>
            <a:pPr marL="571500" indent="-571500">
              <a:spcBef>
                <a:spcPts val="800"/>
              </a:spcBef>
              <a:spcAft>
                <a:spcPts val="800"/>
              </a:spcAft>
              <a:buBlip>
                <a:blip r:embed="rId3"/>
              </a:buBlip>
              <a:defRPr/>
            </a:pPr>
            <a:r>
              <a:rPr lang="fr-FR" sz="2500">
                <a:latin typeface="Arial"/>
                <a:cs typeface="Arial"/>
              </a:rPr>
              <a:t>Ce plan d’accessibilité universelle est le 4</a:t>
            </a:r>
            <a:r>
              <a:rPr lang="fr-FR" sz="2500" baseline="30000">
                <a:latin typeface="Arial"/>
                <a:cs typeface="Arial"/>
              </a:rPr>
              <a:t>e</a:t>
            </a:r>
            <a:r>
              <a:rPr lang="fr-FR" sz="2500">
                <a:latin typeface="Arial"/>
                <a:cs typeface="Arial"/>
              </a:rPr>
              <a:t> plan de la STM et couvrira </a:t>
            </a:r>
            <a:r>
              <a:rPr lang="fr-FR" sz="2500" b="1">
                <a:latin typeface="Arial"/>
                <a:cs typeface="Arial"/>
              </a:rPr>
              <a:t>la période 2024-2030</a:t>
            </a:r>
            <a:r>
              <a:rPr lang="fr-FR" sz="2500">
                <a:latin typeface="Arial"/>
                <a:cs typeface="Arial"/>
              </a:rPr>
              <a:t>.</a:t>
            </a:r>
          </a:p>
        </p:txBody>
      </p:sp>
      <p:pic>
        <p:nvPicPr>
          <p:cNvPr id="3" name="Image 2">
            <a:extLst>
              <a:ext uri="{FF2B5EF4-FFF2-40B4-BE49-F238E27FC236}">
                <a16:creationId xmlns:a16="http://schemas.microsoft.com/office/drawing/2014/main" id="{5161BB67-8A8F-EF4D-A9BC-A980F7AEA8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4492588" y="5902146"/>
            <a:ext cx="3124200" cy="3124200"/>
          </a:xfrm>
          <a:prstGeom prst="rect">
            <a:avLst/>
          </a:prstGeom>
        </p:spPr>
      </p:pic>
      <p:pic>
        <p:nvPicPr>
          <p:cNvPr id="6" name="Image 5">
            <a:extLst>
              <a:ext uri="{FF2B5EF4-FFF2-40B4-BE49-F238E27FC236}">
                <a16:creationId xmlns:a16="http://schemas.microsoft.com/office/drawing/2014/main" id="{21F1BE71-87DB-7A47-B3A8-400CCF9316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7997536" y="4937486"/>
            <a:ext cx="3124200" cy="3124200"/>
          </a:xfrm>
          <a:prstGeom prst="rect">
            <a:avLst/>
          </a:prstGeom>
        </p:spPr>
      </p:pic>
      <p:sp>
        <p:nvSpPr>
          <p:cNvPr id="2" name="Espace réservé du numéro de diapositive 1">
            <a:extLst>
              <a:ext uri="{FF2B5EF4-FFF2-40B4-BE49-F238E27FC236}">
                <a16:creationId xmlns:a16="http://schemas.microsoft.com/office/drawing/2014/main" id="{8964C66D-6209-062E-68E1-8CF09F93572F}"/>
              </a:ext>
            </a:extLst>
          </p:cNvPr>
          <p:cNvSpPr>
            <a:spLocks noGrp="1"/>
          </p:cNvSpPr>
          <p:nvPr>
            <p:ph type="sldNum" sz="quarter" idx="12"/>
          </p:nvPr>
        </p:nvSpPr>
        <p:spPr/>
        <p:txBody>
          <a:bodyPr/>
          <a:lstStyle/>
          <a:p>
            <a:fld id="{EAA69015-98DF-46C3-BF5C-93B4D5CE5B96}" type="slidenum">
              <a:rPr lang="fr-CA" smtClean="0"/>
              <a:t>16</a:t>
            </a:fld>
            <a:endParaRPr lang="fr-FR"/>
          </a:p>
        </p:txBody>
      </p:sp>
    </p:spTree>
    <p:extLst>
      <p:ext uri="{BB962C8B-B14F-4D97-AF65-F5344CB8AC3E}">
        <p14:creationId xmlns:p14="http://schemas.microsoft.com/office/powerpoint/2010/main" val="8259384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B413F-9BDD-5478-5AB0-9112CA59FCB5}"/>
            </a:ext>
          </a:extLst>
        </p:cNvPr>
        <p:cNvGrpSpPr/>
        <p:nvPr/>
      </p:nvGrpSpPr>
      <p:grpSpPr>
        <a:xfrm>
          <a:off x="0" y="0"/>
          <a:ext cx="0" cy="0"/>
          <a:chOff x="0" y="0"/>
          <a:chExt cx="0" cy="0"/>
        </a:xfrm>
      </p:grpSpPr>
      <p:sp>
        <p:nvSpPr>
          <p:cNvPr id="50" name="Rectangle : coins arrondis 49">
            <a:extLst>
              <a:ext uri="{FF2B5EF4-FFF2-40B4-BE49-F238E27FC236}">
                <a16:creationId xmlns:a16="http://schemas.microsoft.com/office/drawing/2014/main" id="{62CC6C5D-E07C-EA4E-BD84-79D71F320817}"/>
              </a:ext>
            </a:extLst>
          </p:cNvPr>
          <p:cNvSpPr/>
          <p:nvPr/>
        </p:nvSpPr>
        <p:spPr>
          <a:xfrm>
            <a:off x="6596269" y="1528013"/>
            <a:ext cx="4757530" cy="4149314"/>
          </a:xfrm>
          <a:prstGeom prst="roundRect">
            <a:avLst>
              <a:gd name="adj" fmla="val 5330"/>
            </a:avLst>
          </a:prstGeom>
          <a:solidFill>
            <a:srgbClr val="E7E6E6">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171450" rtl="0" eaLnBrk="1" latinLnBrk="0" hangingPunct="1">
              <a:defRPr sz="675" kern="1200">
                <a:solidFill>
                  <a:schemeClr val="lt1"/>
                </a:solidFill>
                <a:latin typeface="+mn-lt"/>
                <a:ea typeface="+mn-ea"/>
                <a:cs typeface="+mn-cs"/>
              </a:defRPr>
            </a:lvl1pPr>
            <a:lvl2pPr marL="171450" algn="l" defTabSz="171450" rtl="0" eaLnBrk="1" latinLnBrk="0" hangingPunct="1">
              <a:defRPr sz="675" kern="1200">
                <a:solidFill>
                  <a:schemeClr val="lt1"/>
                </a:solidFill>
                <a:latin typeface="+mn-lt"/>
                <a:ea typeface="+mn-ea"/>
                <a:cs typeface="+mn-cs"/>
              </a:defRPr>
            </a:lvl2pPr>
            <a:lvl3pPr marL="342900" algn="l" defTabSz="171450" rtl="0" eaLnBrk="1" latinLnBrk="0" hangingPunct="1">
              <a:defRPr sz="675" kern="1200">
                <a:solidFill>
                  <a:schemeClr val="lt1"/>
                </a:solidFill>
                <a:latin typeface="+mn-lt"/>
                <a:ea typeface="+mn-ea"/>
                <a:cs typeface="+mn-cs"/>
              </a:defRPr>
            </a:lvl3pPr>
            <a:lvl4pPr marL="514350" algn="l" defTabSz="171450" rtl="0" eaLnBrk="1" latinLnBrk="0" hangingPunct="1">
              <a:defRPr sz="675" kern="1200">
                <a:solidFill>
                  <a:schemeClr val="lt1"/>
                </a:solidFill>
                <a:latin typeface="+mn-lt"/>
                <a:ea typeface="+mn-ea"/>
                <a:cs typeface="+mn-cs"/>
              </a:defRPr>
            </a:lvl4pPr>
            <a:lvl5pPr marL="685800" algn="l" defTabSz="171450" rtl="0" eaLnBrk="1" latinLnBrk="0" hangingPunct="1">
              <a:defRPr sz="675" kern="1200">
                <a:solidFill>
                  <a:schemeClr val="lt1"/>
                </a:solidFill>
                <a:latin typeface="+mn-lt"/>
                <a:ea typeface="+mn-ea"/>
                <a:cs typeface="+mn-cs"/>
              </a:defRPr>
            </a:lvl5pPr>
            <a:lvl6pPr marL="857250" algn="l" defTabSz="171450" rtl="0" eaLnBrk="1" latinLnBrk="0" hangingPunct="1">
              <a:defRPr sz="675" kern="1200">
                <a:solidFill>
                  <a:schemeClr val="lt1"/>
                </a:solidFill>
                <a:latin typeface="+mn-lt"/>
                <a:ea typeface="+mn-ea"/>
                <a:cs typeface="+mn-cs"/>
              </a:defRPr>
            </a:lvl6pPr>
            <a:lvl7pPr marL="1028700" algn="l" defTabSz="171450" rtl="0" eaLnBrk="1" latinLnBrk="0" hangingPunct="1">
              <a:defRPr sz="675" kern="1200">
                <a:solidFill>
                  <a:schemeClr val="lt1"/>
                </a:solidFill>
                <a:latin typeface="+mn-lt"/>
                <a:ea typeface="+mn-ea"/>
                <a:cs typeface="+mn-cs"/>
              </a:defRPr>
            </a:lvl7pPr>
            <a:lvl8pPr marL="1200150" algn="l" defTabSz="171450" rtl="0" eaLnBrk="1" latinLnBrk="0" hangingPunct="1">
              <a:defRPr sz="675" kern="1200">
                <a:solidFill>
                  <a:schemeClr val="lt1"/>
                </a:solidFill>
                <a:latin typeface="+mn-lt"/>
                <a:ea typeface="+mn-ea"/>
                <a:cs typeface="+mn-cs"/>
              </a:defRPr>
            </a:lvl8pPr>
            <a:lvl9pPr marL="1371600" algn="l" defTabSz="171450" rtl="0" eaLnBrk="1" latinLnBrk="0" hangingPunct="1">
              <a:defRPr sz="675" kern="1200">
                <a:solidFill>
                  <a:schemeClr val="lt1"/>
                </a:solidFill>
                <a:latin typeface="+mn-lt"/>
                <a:ea typeface="+mn-ea"/>
                <a:cs typeface="+mn-cs"/>
              </a:defRPr>
            </a:lvl9pPr>
          </a:lstStyle>
          <a:p>
            <a:pPr rtl="0"/>
            <a:endParaRPr lang="fr-CA" sz="1800">
              <a:solidFill>
                <a:srgbClr val="00B0F0"/>
              </a:solidFill>
              <a:latin typeface="Calibri"/>
              <a:ea typeface="Roboto Medium" panose="02000000000000000000" pitchFamily="2" charset="0"/>
              <a:cs typeface="Segoe UI"/>
            </a:endParaRPr>
          </a:p>
        </p:txBody>
      </p:sp>
      <p:sp>
        <p:nvSpPr>
          <p:cNvPr id="46" name="Rectangle : coins arrondis 45">
            <a:extLst>
              <a:ext uri="{FF2B5EF4-FFF2-40B4-BE49-F238E27FC236}">
                <a16:creationId xmlns:a16="http://schemas.microsoft.com/office/drawing/2014/main" id="{E53CE966-9F7A-1245-9140-B37F00E5617D}"/>
              </a:ext>
            </a:extLst>
          </p:cNvPr>
          <p:cNvSpPr/>
          <p:nvPr/>
        </p:nvSpPr>
        <p:spPr>
          <a:xfrm>
            <a:off x="838201" y="1528013"/>
            <a:ext cx="4757530" cy="4149314"/>
          </a:xfrm>
          <a:prstGeom prst="roundRect">
            <a:avLst>
              <a:gd name="adj" fmla="val 5330"/>
            </a:avLst>
          </a:prstGeom>
          <a:solidFill>
            <a:srgbClr val="E7E6E6">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171450" rtl="0" eaLnBrk="1" latinLnBrk="0" hangingPunct="1">
              <a:defRPr sz="675" kern="1200">
                <a:solidFill>
                  <a:schemeClr val="lt1"/>
                </a:solidFill>
                <a:latin typeface="+mn-lt"/>
                <a:ea typeface="+mn-ea"/>
                <a:cs typeface="+mn-cs"/>
              </a:defRPr>
            </a:lvl1pPr>
            <a:lvl2pPr marL="171450" algn="l" defTabSz="171450" rtl="0" eaLnBrk="1" latinLnBrk="0" hangingPunct="1">
              <a:defRPr sz="675" kern="1200">
                <a:solidFill>
                  <a:schemeClr val="lt1"/>
                </a:solidFill>
                <a:latin typeface="+mn-lt"/>
                <a:ea typeface="+mn-ea"/>
                <a:cs typeface="+mn-cs"/>
              </a:defRPr>
            </a:lvl2pPr>
            <a:lvl3pPr marL="342900" algn="l" defTabSz="171450" rtl="0" eaLnBrk="1" latinLnBrk="0" hangingPunct="1">
              <a:defRPr sz="675" kern="1200">
                <a:solidFill>
                  <a:schemeClr val="lt1"/>
                </a:solidFill>
                <a:latin typeface="+mn-lt"/>
                <a:ea typeface="+mn-ea"/>
                <a:cs typeface="+mn-cs"/>
              </a:defRPr>
            </a:lvl3pPr>
            <a:lvl4pPr marL="514350" algn="l" defTabSz="171450" rtl="0" eaLnBrk="1" latinLnBrk="0" hangingPunct="1">
              <a:defRPr sz="675" kern="1200">
                <a:solidFill>
                  <a:schemeClr val="lt1"/>
                </a:solidFill>
                <a:latin typeface="+mn-lt"/>
                <a:ea typeface="+mn-ea"/>
                <a:cs typeface="+mn-cs"/>
              </a:defRPr>
            </a:lvl4pPr>
            <a:lvl5pPr marL="685800" algn="l" defTabSz="171450" rtl="0" eaLnBrk="1" latinLnBrk="0" hangingPunct="1">
              <a:defRPr sz="675" kern="1200">
                <a:solidFill>
                  <a:schemeClr val="lt1"/>
                </a:solidFill>
                <a:latin typeface="+mn-lt"/>
                <a:ea typeface="+mn-ea"/>
                <a:cs typeface="+mn-cs"/>
              </a:defRPr>
            </a:lvl5pPr>
            <a:lvl6pPr marL="857250" algn="l" defTabSz="171450" rtl="0" eaLnBrk="1" latinLnBrk="0" hangingPunct="1">
              <a:defRPr sz="675" kern="1200">
                <a:solidFill>
                  <a:schemeClr val="lt1"/>
                </a:solidFill>
                <a:latin typeface="+mn-lt"/>
                <a:ea typeface="+mn-ea"/>
                <a:cs typeface="+mn-cs"/>
              </a:defRPr>
            </a:lvl6pPr>
            <a:lvl7pPr marL="1028700" algn="l" defTabSz="171450" rtl="0" eaLnBrk="1" latinLnBrk="0" hangingPunct="1">
              <a:defRPr sz="675" kern="1200">
                <a:solidFill>
                  <a:schemeClr val="lt1"/>
                </a:solidFill>
                <a:latin typeface="+mn-lt"/>
                <a:ea typeface="+mn-ea"/>
                <a:cs typeface="+mn-cs"/>
              </a:defRPr>
            </a:lvl7pPr>
            <a:lvl8pPr marL="1200150" algn="l" defTabSz="171450" rtl="0" eaLnBrk="1" latinLnBrk="0" hangingPunct="1">
              <a:defRPr sz="675" kern="1200">
                <a:solidFill>
                  <a:schemeClr val="lt1"/>
                </a:solidFill>
                <a:latin typeface="+mn-lt"/>
                <a:ea typeface="+mn-ea"/>
                <a:cs typeface="+mn-cs"/>
              </a:defRPr>
            </a:lvl8pPr>
            <a:lvl9pPr marL="1371600" algn="l" defTabSz="171450" rtl="0" eaLnBrk="1" latinLnBrk="0" hangingPunct="1">
              <a:defRPr sz="675" kern="1200">
                <a:solidFill>
                  <a:schemeClr val="lt1"/>
                </a:solidFill>
                <a:latin typeface="+mn-lt"/>
                <a:ea typeface="+mn-ea"/>
                <a:cs typeface="+mn-cs"/>
              </a:defRPr>
            </a:lvl9pPr>
          </a:lstStyle>
          <a:p>
            <a:pPr rtl="0"/>
            <a:endParaRPr lang="fr-CA" sz="1800">
              <a:solidFill>
                <a:srgbClr val="00B0F0"/>
              </a:solidFill>
              <a:latin typeface="Calibri"/>
              <a:ea typeface="Roboto Medium" panose="02000000000000000000" pitchFamily="2" charset="0"/>
              <a:cs typeface="Segoe UI"/>
            </a:endParaRPr>
          </a:p>
        </p:txBody>
      </p:sp>
      <p:cxnSp>
        <p:nvCxnSpPr>
          <p:cNvPr id="34" name="Connecteur droit 33">
            <a:extLst>
              <a:ext uri="{FF2B5EF4-FFF2-40B4-BE49-F238E27FC236}">
                <a16:creationId xmlns:a16="http://schemas.microsoft.com/office/drawing/2014/main" id="{A0EDD516-DBE5-1326-2151-FB0EDDB5F09E}"/>
              </a:ext>
            </a:extLst>
          </p:cNvPr>
          <p:cNvCxnSpPr>
            <a:cxnSpLocks/>
          </p:cNvCxnSpPr>
          <p:nvPr/>
        </p:nvCxnSpPr>
        <p:spPr>
          <a:xfrm flipV="1">
            <a:off x="13198730" y="2833556"/>
            <a:ext cx="2305427" cy="26763"/>
          </a:xfrm>
          <a:prstGeom prst="line">
            <a:avLst/>
          </a:prstGeom>
          <a:ln w="63500">
            <a:solidFill>
              <a:schemeClr val="bg2"/>
            </a:solidFill>
          </a:ln>
        </p:spPr>
        <p:style>
          <a:lnRef idx="1">
            <a:schemeClr val="accent1"/>
          </a:lnRef>
          <a:fillRef idx="0">
            <a:schemeClr val="accent1"/>
          </a:fillRef>
          <a:effectRef idx="0">
            <a:schemeClr val="accent1"/>
          </a:effectRef>
          <a:fontRef idx="minor">
            <a:schemeClr val="tx1"/>
          </a:fontRef>
        </p:style>
      </p:cxnSp>
      <p:sp>
        <p:nvSpPr>
          <p:cNvPr id="29" name="Titre 1">
            <a:extLst>
              <a:ext uri="{FF2B5EF4-FFF2-40B4-BE49-F238E27FC236}">
                <a16:creationId xmlns:a16="http://schemas.microsoft.com/office/drawing/2014/main" id="{35AD856C-D0E6-014F-BB8D-1C9467BCDEEE}"/>
              </a:ext>
            </a:extLst>
          </p:cNvPr>
          <p:cNvSpPr>
            <a:spLocks noGrp="1"/>
          </p:cNvSpPr>
          <p:nvPr>
            <p:ph type="title"/>
          </p:nvPr>
        </p:nvSpPr>
        <p:spPr>
          <a:xfrm>
            <a:off x="838200" y="719879"/>
            <a:ext cx="10515600" cy="481717"/>
          </a:xfrm>
        </p:spPr>
        <p:txBody>
          <a:bodyPr>
            <a:noAutofit/>
          </a:bodyPr>
          <a:lstStyle/>
          <a:p>
            <a:r>
              <a:rPr lang="fr-FR" b="1">
                <a:solidFill>
                  <a:srgbClr val="009EE0"/>
                </a:solidFill>
                <a:latin typeface="Calibri" panose="020F0502020204030204" pitchFamily="34" charset="0"/>
                <a:cs typeface="Calibri" panose="020F0502020204030204" pitchFamily="34" charset="0"/>
              </a:rPr>
              <a:t>Beaucoup de progrès depuis 2009</a:t>
            </a:r>
          </a:p>
        </p:txBody>
      </p:sp>
      <p:sp>
        <p:nvSpPr>
          <p:cNvPr id="30" name="Espace réservé du texte 2">
            <a:extLst>
              <a:ext uri="{FF2B5EF4-FFF2-40B4-BE49-F238E27FC236}">
                <a16:creationId xmlns:a16="http://schemas.microsoft.com/office/drawing/2014/main" id="{993BE8C0-1299-3740-A586-1C031A4CECED}"/>
              </a:ext>
            </a:extLst>
          </p:cNvPr>
          <p:cNvSpPr txBox="1">
            <a:spLocks/>
          </p:cNvSpPr>
          <p:nvPr/>
        </p:nvSpPr>
        <p:spPr>
          <a:xfrm>
            <a:off x="1739348" y="2578343"/>
            <a:ext cx="4007387" cy="28058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3687" indent="-285750">
              <a:lnSpc>
                <a:spcPct val="100000"/>
              </a:lnSpc>
              <a:spcBef>
                <a:spcPts val="500"/>
              </a:spcBef>
              <a:spcAft>
                <a:spcPts val="500"/>
              </a:spcAft>
            </a:pPr>
            <a:r>
              <a:rPr lang="fr-FR" sz="2000">
                <a:latin typeface="Arial" panose="020B0604020202020204" pitchFamily="34" charset="0"/>
                <a:cs typeface="Arial" panose="020B0604020202020204" pitchFamily="34" charset="0"/>
              </a:rPr>
              <a:t>27 stations </a:t>
            </a:r>
            <a:br>
              <a:rPr lang="fr-FR" sz="2000">
                <a:latin typeface="Arial" panose="020B0604020202020204" pitchFamily="34" charset="0"/>
                <a:cs typeface="Arial" panose="020B0604020202020204" pitchFamily="34" charset="0"/>
              </a:rPr>
            </a:br>
            <a:r>
              <a:rPr lang="fr-FR" sz="2000">
                <a:latin typeface="Arial" panose="020B0604020202020204" pitchFamily="34" charset="0"/>
                <a:cs typeface="Arial" panose="020B0604020202020204" pitchFamily="34" charset="0"/>
              </a:rPr>
              <a:t>universellement accessibles</a:t>
            </a:r>
          </a:p>
          <a:p>
            <a:pPr marL="293687" indent="-285750">
              <a:lnSpc>
                <a:spcPct val="100000"/>
              </a:lnSpc>
              <a:spcBef>
                <a:spcPts val="500"/>
              </a:spcBef>
              <a:spcAft>
                <a:spcPts val="500"/>
              </a:spcAft>
            </a:pPr>
            <a:r>
              <a:rPr lang="fr-FR" sz="2000">
                <a:latin typeface="Arial" panose="020B0604020202020204" pitchFamily="34" charset="0"/>
                <a:cs typeface="Arial" panose="020B0604020202020204" pitchFamily="34" charset="0"/>
              </a:rPr>
              <a:t>639 voitures de métro </a:t>
            </a:r>
            <a:br>
              <a:rPr lang="fr-FR" sz="2000">
                <a:latin typeface="Arial" panose="020B0604020202020204" pitchFamily="34" charset="0"/>
                <a:cs typeface="Arial" panose="020B0604020202020204" pitchFamily="34" charset="0"/>
              </a:rPr>
            </a:br>
            <a:r>
              <a:rPr lang="fr-FR" sz="2000">
                <a:latin typeface="Arial" panose="020B0604020202020204" pitchFamily="34" charset="0"/>
                <a:cs typeface="Arial" panose="020B0604020202020204" pitchFamily="34" charset="0"/>
              </a:rPr>
              <a:t>Azur accessibles</a:t>
            </a:r>
          </a:p>
          <a:p>
            <a:pPr marL="293687" indent="-285750">
              <a:lnSpc>
                <a:spcPct val="100000"/>
              </a:lnSpc>
              <a:spcBef>
                <a:spcPts val="500"/>
              </a:spcBef>
              <a:spcAft>
                <a:spcPts val="500"/>
              </a:spcAft>
            </a:pPr>
            <a:r>
              <a:rPr lang="fr-FR" sz="2000">
                <a:latin typeface="Arial" panose="020B0604020202020204" pitchFamily="34" charset="0"/>
                <a:cs typeface="Arial" panose="020B0604020202020204" pitchFamily="34" charset="0"/>
              </a:rPr>
              <a:t>Parcours sécurisés lors </a:t>
            </a:r>
            <a:br>
              <a:rPr lang="fr-FR" sz="2000">
                <a:latin typeface="Arial" panose="020B0604020202020204" pitchFamily="34" charset="0"/>
                <a:cs typeface="Arial" panose="020B0604020202020204" pitchFamily="34" charset="0"/>
              </a:rPr>
            </a:br>
            <a:r>
              <a:rPr lang="fr-FR" sz="2000">
                <a:latin typeface="Arial" panose="020B0604020202020204" pitchFamily="34" charset="0"/>
                <a:cs typeface="Arial" panose="020B0604020202020204" pitchFamily="34" charset="0"/>
              </a:rPr>
              <a:t>des travaux </a:t>
            </a:r>
          </a:p>
          <a:p>
            <a:pPr marL="293687" indent="-285750">
              <a:lnSpc>
                <a:spcPct val="100000"/>
              </a:lnSpc>
              <a:spcBef>
                <a:spcPts val="500"/>
              </a:spcBef>
              <a:spcAft>
                <a:spcPts val="500"/>
              </a:spcAft>
            </a:pPr>
            <a:r>
              <a:rPr lang="fr-FR" sz="2000">
                <a:latin typeface="Arial" panose="020B0604020202020204" pitchFamily="34" charset="0"/>
                <a:cs typeface="Arial" panose="020B0604020202020204" pitchFamily="34" charset="0"/>
              </a:rPr>
              <a:t>Tuiles podotactiles, appuis ischiatiques</a:t>
            </a:r>
          </a:p>
        </p:txBody>
      </p:sp>
      <p:sp>
        <p:nvSpPr>
          <p:cNvPr id="31" name="Espace réservé du texte 3">
            <a:extLst>
              <a:ext uri="{FF2B5EF4-FFF2-40B4-BE49-F238E27FC236}">
                <a16:creationId xmlns:a16="http://schemas.microsoft.com/office/drawing/2014/main" id="{F62B4289-4ED1-8942-93E3-B94888B3CD24}"/>
              </a:ext>
            </a:extLst>
          </p:cNvPr>
          <p:cNvSpPr txBox="1">
            <a:spLocks/>
          </p:cNvSpPr>
          <p:nvPr/>
        </p:nvSpPr>
        <p:spPr>
          <a:xfrm>
            <a:off x="1745403" y="1744538"/>
            <a:ext cx="3721120" cy="7841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500" b="1">
                <a:latin typeface="Arial" panose="020B0604020202020204" pitchFamily="34" charset="0"/>
                <a:cs typeface="Arial" panose="020B0604020202020204" pitchFamily="34" charset="0"/>
              </a:rPr>
              <a:t>Un réseau métro </a:t>
            </a:r>
            <a:br>
              <a:rPr lang="fr-FR" sz="2500" b="1">
                <a:latin typeface="Arial" panose="020B0604020202020204" pitchFamily="34" charset="0"/>
                <a:cs typeface="Arial" panose="020B0604020202020204" pitchFamily="34" charset="0"/>
              </a:rPr>
            </a:br>
            <a:r>
              <a:rPr lang="fr-FR" sz="2500" b="1">
                <a:latin typeface="Arial" panose="020B0604020202020204" pitchFamily="34" charset="0"/>
                <a:cs typeface="Arial" panose="020B0604020202020204" pitchFamily="34" charset="0"/>
              </a:rPr>
              <a:t>plus accessible</a:t>
            </a:r>
          </a:p>
        </p:txBody>
      </p:sp>
      <p:sp>
        <p:nvSpPr>
          <p:cNvPr id="47" name="Espace réservé du texte 2">
            <a:extLst>
              <a:ext uri="{FF2B5EF4-FFF2-40B4-BE49-F238E27FC236}">
                <a16:creationId xmlns:a16="http://schemas.microsoft.com/office/drawing/2014/main" id="{0E722CC5-288B-9F42-B458-4C373A681088}"/>
              </a:ext>
            </a:extLst>
          </p:cNvPr>
          <p:cNvSpPr txBox="1">
            <a:spLocks/>
          </p:cNvSpPr>
          <p:nvPr/>
        </p:nvSpPr>
        <p:spPr>
          <a:xfrm>
            <a:off x="7400904" y="2578343"/>
            <a:ext cx="3922643" cy="280581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3370" indent="-285750">
              <a:lnSpc>
                <a:spcPct val="100000"/>
              </a:lnSpc>
              <a:spcBef>
                <a:spcPts val="500"/>
              </a:spcBef>
              <a:spcAft>
                <a:spcPts val="500"/>
              </a:spcAft>
            </a:pPr>
            <a:r>
              <a:rPr lang="fr-FR" sz="2000">
                <a:latin typeface="Arial"/>
                <a:cs typeface="Arial"/>
              </a:rPr>
              <a:t>2 000 bus à plancher surbaissés </a:t>
            </a:r>
            <a:endParaRPr lang="fr-FR"/>
          </a:p>
          <a:p>
            <a:pPr marL="293370" indent="-285750">
              <a:lnSpc>
                <a:spcPct val="100000"/>
              </a:lnSpc>
              <a:spcBef>
                <a:spcPts val="500"/>
              </a:spcBef>
              <a:spcAft>
                <a:spcPts val="500"/>
              </a:spcAft>
            </a:pPr>
            <a:r>
              <a:rPr lang="fr-FR" sz="2000">
                <a:latin typeface="Arial"/>
                <a:cs typeface="Arial"/>
              </a:rPr>
              <a:t>89% des bus avec </a:t>
            </a:r>
            <a:br>
              <a:rPr lang="fr-FR" sz="2000">
                <a:latin typeface="Arial" panose="020B0604020202020204" pitchFamily="34" charset="0"/>
                <a:cs typeface="Arial" panose="020B0604020202020204" pitchFamily="34" charset="0"/>
              </a:rPr>
            </a:br>
            <a:r>
              <a:rPr lang="fr-FR" sz="2000">
                <a:latin typeface="Arial"/>
                <a:cs typeface="Arial"/>
              </a:rPr>
              <a:t>rampes avant</a:t>
            </a:r>
          </a:p>
          <a:p>
            <a:pPr marL="293370" indent="-285750">
              <a:lnSpc>
                <a:spcPct val="100000"/>
              </a:lnSpc>
              <a:spcBef>
                <a:spcPts val="500"/>
              </a:spcBef>
              <a:spcAft>
                <a:spcPts val="500"/>
              </a:spcAft>
            </a:pPr>
            <a:r>
              <a:rPr lang="fr-FR" sz="2000">
                <a:latin typeface="Arial"/>
                <a:cs typeface="Arial"/>
              </a:rPr>
              <a:t>38% bus avec deux emplacements pour </a:t>
            </a:r>
            <a:br>
              <a:rPr lang="fr-FR" sz="2000">
                <a:latin typeface="Arial" panose="020B0604020202020204" pitchFamily="34" charset="0"/>
                <a:cs typeface="Arial" panose="020B0604020202020204" pitchFamily="34" charset="0"/>
              </a:rPr>
            </a:br>
            <a:r>
              <a:rPr lang="fr-FR" sz="2000">
                <a:latin typeface="Arial"/>
                <a:cs typeface="Arial"/>
              </a:rPr>
              <a:t>fauteuil roulant </a:t>
            </a:r>
            <a:endParaRPr lang="fr-FR" sz="2000">
              <a:latin typeface="Arial" panose="020B0604020202020204" pitchFamily="34" charset="0"/>
              <a:cs typeface="Arial" panose="020B0604020202020204" pitchFamily="34" charset="0"/>
            </a:endParaRPr>
          </a:p>
        </p:txBody>
      </p:sp>
      <p:sp>
        <p:nvSpPr>
          <p:cNvPr id="48" name="Espace réservé du texte 3">
            <a:extLst>
              <a:ext uri="{FF2B5EF4-FFF2-40B4-BE49-F238E27FC236}">
                <a16:creationId xmlns:a16="http://schemas.microsoft.com/office/drawing/2014/main" id="{8DF48EBD-1AD8-EC47-9DCB-519A18F30B6A}"/>
              </a:ext>
            </a:extLst>
          </p:cNvPr>
          <p:cNvSpPr txBox="1">
            <a:spLocks/>
          </p:cNvSpPr>
          <p:nvPr/>
        </p:nvSpPr>
        <p:spPr>
          <a:xfrm>
            <a:off x="7400905" y="1744538"/>
            <a:ext cx="3922640" cy="7841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500" b="1">
                <a:latin typeface="Arial" panose="020B0604020202020204" pitchFamily="34" charset="0"/>
                <a:cs typeface="Arial" panose="020B0604020202020204" pitchFamily="34" charset="0"/>
              </a:rPr>
              <a:t>Un réseau bus, de plus en plus accessible</a:t>
            </a:r>
          </a:p>
        </p:txBody>
      </p:sp>
      <p:pic>
        <p:nvPicPr>
          <p:cNvPr id="21" name="Image 20">
            <a:extLst>
              <a:ext uri="{FF2B5EF4-FFF2-40B4-BE49-F238E27FC236}">
                <a16:creationId xmlns:a16="http://schemas.microsoft.com/office/drawing/2014/main" id="{E3499B60-AF8D-7645-B378-34759CF4B8A6}"/>
              </a:ext>
            </a:extLst>
          </p:cNvPr>
          <p:cNvPicPr>
            <a:picLocks noChangeAspect="1"/>
          </p:cNvPicPr>
          <p:nvPr/>
        </p:nvPicPr>
        <p:blipFill>
          <a:blip r:embed="rId3"/>
          <a:stretch>
            <a:fillRect/>
          </a:stretch>
        </p:blipFill>
        <p:spPr>
          <a:xfrm>
            <a:off x="535271" y="1700367"/>
            <a:ext cx="1056632" cy="1056632"/>
          </a:xfrm>
          <a:prstGeom prst="rect">
            <a:avLst/>
          </a:prstGeom>
        </p:spPr>
      </p:pic>
      <p:pic>
        <p:nvPicPr>
          <p:cNvPr id="49" name="Image 48">
            <a:extLst>
              <a:ext uri="{FF2B5EF4-FFF2-40B4-BE49-F238E27FC236}">
                <a16:creationId xmlns:a16="http://schemas.microsoft.com/office/drawing/2014/main" id="{CB3FA5F3-209B-8C4C-BA71-6841DCB4EB29}"/>
              </a:ext>
            </a:extLst>
          </p:cNvPr>
          <p:cNvPicPr>
            <a:picLocks noChangeAspect="1"/>
          </p:cNvPicPr>
          <p:nvPr/>
        </p:nvPicPr>
        <p:blipFill>
          <a:blip r:embed="rId4"/>
          <a:stretch>
            <a:fillRect/>
          </a:stretch>
        </p:blipFill>
        <p:spPr>
          <a:xfrm>
            <a:off x="6296404" y="1764141"/>
            <a:ext cx="901737" cy="1022675"/>
          </a:xfrm>
          <a:prstGeom prst="rect">
            <a:avLst/>
          </a:prstGeom>
        </p:spPr>
      </p:pic>
      <p:sp>
        <p:nvSpPr>
          <p:cNvPr id="2" name="Espace réservé du numéro de diapositive 1">
            <a:extLst>
              <a:ext uri="{FF2B5EF4-FFF2-40B4-BE49-F238E27FC236}">
                <a16:creationId xmlns:a16="http://schemas.microsoft.com/office/drawing/2014/main" id="{45695C08-4662-970D-492F-1C4C0B2BD9E1}"/>
              </a:ext>
            </a:extLst>
          </p:cNvPr>
          <p:cNvSpPr>
            <a:spLocks noGrp="1"/>
          </p:cNvSpPr>
          <p:nvPr>
            <p:ph type="sldNum" sz="quarter" idx="12"/>
          </p:nvPr>
        </p:nvSpPr>
        <p:spPr/>
        <p:txBody>
          <a:bodyPr/>
          <a:lstStyle/>
          <a:p>
            <a:fld id="{EAA69015-98DF-46C3-BF5C-93B4D5CE5B96}" type="slidenum">
              <a:rPr lang="fr-CA" smtClean="0"/>
              <a:t>17</a:t>
            </a:fld>
            <a:endParaRPr lang="fr-FR"/>
          </a:p>
        </p:txBody>
      </p:sp>
    </p:spTree>
    <p:extLst>
      <p:ext uri="{BB962C8B-B14F-4D97-AF65-F5344CB8AC3E}">
        <p14:creationId xmlns:p14="http://schemas.microsoft.com/office/powerpoint/2010/main" val="16409094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B413F-9BDD-5478-5AB0-9112CA59FCB5}"/>
            </a:ext>
          </a:extLst>
        </p:cNvPr>
        <p:cNvGrpSpPr/>
        <p:nvPr/>
      </p:nvGrpSpPr>
      <p:grpSpPr>
        <a:xfrm>
          <a:off x="0" y="0"/>
          <a:ext cx="0" cy="0"/>
          <a:chOff x="0" y="0"/>
          <a:chExt cx="0" cy="0"/>
        </a:xfrm>
      </p:grpSpPr>
      <p:sp>
        <p:nvSpPr>
          <p:cNvPr id="50" name="Rectangle : coins arrondis 49">
            <a:extLst>
              <a:ext uri="{FF2B5EF4-FFF2-40B4-BE49-F238E27FC236}">
                <a16:creationId xmlns:a16="http://schemas.microsoft.com/office/drawing/2014/main" id="{62CC6C5D-E07C-EA4E-BD84-79D71F320817}"/>
              </a:ext>
            </a:extLst>
          </p:cNvPr>
          <p:cNvSpPr/>
          <p:nvPr/>
        </p:nvSpPr>
        <p:spPr>
          <a:xfrm>
            <a:off x="6596269" y="1528013"/>
            <a:ext cx="4757530" cy="4159354"/>
          </a:xfrm>
          <a:prstGeom prst="roundRect">
            <a:avLst>
              <a:gd name="adj" fmla="val 5330"/>
            </a:avLst>
          </a:prstGeom>
          <a:solidFill>
            <a:srgbClr val="E7E6E6">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171450" rtl="0" eaLnBrk="1" latinLnBrk="0" hangingPunct="1">
              <a:defRPr sz="675" kern="1200">
                <a:solidFill>
                  <a:schemeClr val="lt1"/>
                </a:solidFill>
                <a:latin typeface="+mn-lt"/>
                <a:ea typeface="+mn-ea"/>
                <a:cs typeface="+mn-cs"/>
              </a:defRPr>
            </a:lvl1pPr>
            <a:lvl2pPr marL="171450" algn="l" defTabSz="171450" rtl="0" eaLnBrk="1" latinLnBrk="0" hangingPunct="1">
              <a:defRPr sz="675" kern="1200">
                <a:solidFill>
                  <a:schemeClr val="lt1"/>
                </a:solidFill>
                <a:latin typeface="+mn-lt"/>
                <a:ea typeface="+mn-ea"/>
                <a:cs typeface="+mn-cs"/>
              </a:defRPr>
            </a:lvl2pPr>
            <a:lvl3pPr marL="342900" algn="l" defTabSz="171450" rtl="0" eaLnBrk="1" latinLnBrk="0" hangingPunct="1">
              <a:defRPr sz="675" kern="1200">
                <a:solidFill>
                  <a:schemeClr val="lt1"/>
                </a:solidFill>
                <a:latin typeface="+mn-lt"/>
                <a:ea typeface="+mn-ea"/>
                <a:cs typeface="+mn-cs"/>
              </a:defRPr>
            </a:lvl3pPr>
            <a:lvl4pPr marL="514350" algn="l" defTabSz="171450" rtl="0" eaLnBrk="1" latinLnBrk="0" hangingPunct="1">
              <a:defRPr sz="675" kern="1200">
                <a:solidFill>
                  <a:schemeClr val="lt1"/>
                </a:solidFill>
                <a:latin typeface="+mn-lt"/>
                <a:ea typeface="+mn-ea"/>
                <a:cs typeface="+mn-cs"/>
              </a:defRPr>
            </a:lvl4pPr>
            <a:lvl5pPr marL="685800" algn="l" defTabSz="171450" rtl="0" eaLnBrk="1" latinLnBrk="0" hangingPunct="1">
              <a:defRPr sz="675" kern="1200">
                <a:solidFill>
                  <a:schemeClr val="lt1"/>
                </a:solidFill>
                <a:latin typeface="+mn-lt"/>
                <a:ea typeface="+mn-ea"/>
                <a:cs typeface="+mn-cs"/>
              </a:defRPr>
            </a:lvl5pPr>
            <a:lvl6pPr marL="857250" algn="l" defTabSz="171450" rtl="0" eaLnBrk="1" latinLnBrk="0" hangingPunct="1">
              <a:defRPr sz="675" kern="1200">
                <a:solidFill>
                  <a:schemeClr val="lt1"/>
                </a:solidFill>
                <a:latin typeface="+mn-lt"/>
                <a:ea typeface="+mn-ea"/>
                <a:cs typeface="+mn-cs"/>
              </a:defRPr>
            </a:lvl6pPr>
            <a:lvl7pPr marL="1028700" algn="l" defTabSz="171450" rtl="0" eaLnBrk="1" latinLnBrk="0" hangingPunct="1">
              <a:defRPr sz="675" kern="1200">
                <a:solidFill>
                  <a:schemeClr val="lt1"/>
                </a:solidFill>
                <a:latin typeface="+mn-lt"/>
                <a:ea typeface="+mn-ea"/>
                <a:cs typeface="+mn-cs"/>
              </a:defRPr>
            </a:lvl7pPr>
            <a:lvl8pPr marL="1200150" algn="l" defTabSz="171450" rtl="0" eaLnBrk="1" latinLnBrk="0" hangingPunct="1">
              <a:defRPr sz="675" kern="1200">
                <a:solidFill>
                  <a:schemeClr val="lt1"/>
                </a:solidFill>
                <a:latin typeface="+mn-lt"/>
                <a:ea typeface="+mn-ea"/>
                <a:cs typeface="+mn-cs"/>
              </a:defRPr>
            </a:lvl8pPr>
            <a:lvl9pPr marL="1371600" algn="l" defTabSz="171450" rtl="0" eaLnBrk="1" latinLnBrk="0" hangingPunct="1">
              <a:defRPr sz="675" kern="1200">
                <a:solidFill>
                  <a:schemeClr val="lt1"/>
                </a:solidFill>
                <a:latin typeface="+mn-lt"/>
                <a:ea typeface="+mn-ea"/>
                <a:cs typeface="+mn-cs"/>
              </a:defRPr>
            </a:lvl9pPr>
          </a:lstStyle>
          <a:p>
            <a:pPr rtl="0"/>
            <a:endParaRPr lang="fr-CA" sz="1800">
              <a:solidFill>
                <a:srgbClr val="00B0F0"/>
              </a:solidFill>
              <a:latin typeface="Calibri"/>
              <a:ea typeface="Roboto Medium" panose="02000000000000000000" pitchFamily="2" charset="0"/>
              <a:cs typeface="Segoe UI"/>
            </a:endParaRPr>
          </a:p>
        </p:txBody>
      </p:sp>
      <p:sp>
        <p:nvSpPr>
          <p:cNvPr id="46" name="Rectangle : coins arrondis 45">
            <a:extLst>
              <a:ext uri="{FF2B5EF4-FFF2-40B4-BE49-F238E27FC236}">
                <a16:creationId xmlns:a16="http://schemas.microsoft.com/office/drawing/2014/main" id="{E53CE966-9F7A-1245-9140-B37F00E5617D}"/>
              </a:ext>
            </a:extLst>
          </p:cNvPr>
          <p:cNvSpPr/>
          <p:nvPr/>
        </p:nvSpPr>
        <p:spPr>
          <a:xfrm>
            <a:off x="838201" y="1528013"/>
            <a:ext cx="4757530" cy="4159354"/>
          </a:xfrm>
          <a:prstGeom prst="roundRect">
            <a:avLst>
              <a:gd name="adj" fmla="val 5330"/>
            </a:avLst>
          </a:prstGeom>
          <a:solidFill>
            <a:srgbClr val="E7E6E6">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171450" rtl="0" eaLnBrk="1" latinLnBrk="0" hangingPunct="1">
              <a:defRPr sz="675" kern="1200">
                <a:solidFill>
                  <a:schemeClr val="lt1"/>
                </a:solidFill>
                <a:latin typeface="+mn-lt"/>
                <a:ea typeface="+mn-ea"/>
                <a:cs typeface="+mn-cs"/>
              </a:defRPr>
            </a:lvl1pPr>
            <a:lvl2pPr marL="171450" algn="l" defTabSz="171450" rtl="0" eaLnBrk="1" latinLnBrk="0" hangingPunct="1">
              <a:defRPr sz="675" kern="1200">
                <a:solidFill>
                  <a:schemeClr val="lt1"/>
                </a:solidFill>
                <a:latin typeface="+mn-lt"/>
                <a:ea typeface="+mn-ea"/>
                <a:cs typeface="+mn-cs"/>
              </a:defRPr>
            </a:lvl2pPr>
            <a:lvl3pPr marL="342900" algn="l" defTabSz="171450" rtl="0" eaLnBrk="1" latinLnBrk="0" hangingPunct="1">
              <a:defRPr sz="675" kern="1200">
                <a:solidFill>
                  <a:schemeClr val="lt1"/>
                </a:solidFill>
                <a:latin typeface="+mn-lt"/>
                <a:ea typeface="+mn-ea"/>
                <a:cs typeface="+mn-cs"/>
              </a:defRPr>
            </a:lvl3pPr>
            <a:lvl4pPr marL="514350" algn="l" defTabSz="171450" rtl="0" eaLnBrk="1" latinLnBrk="0" hangingPunct="1">
              <a:defRPr sz="675" kern="1200">
                <a:solidFill>
                  <a:schemeClr val="lt1"/>
                </a:solidFill>
                <a:latin typeface="+mn-lt"/>
                <a:ea typeface="+mn-ea"/>
                <a:cs typeface="+mn-cs"/>
              </a:defRPr>
            </a:lvl4pPr>
            <a:lvl5pPr marL="685800" algn="l" defTabSz="171450" rtl="0" eaLnBrk="1" latinLnBrk="0" hangingPunct="1">
              <a:defRPr sz="675" kern="1200">
                <a:solidFill>
                  <a:schemeClr val="lt1"/>
                </a:solidFill>
                <a:latin typeface="+mn-lt"/>
                <a:ea typeface="+mn-ea"/>
                <a:cs typeface="+mn-cs"/>
              </a:defRPr>
            </a:lvl5pPr>
            <a:lvl6pPr marL="857250" algn="l" defTabSz="171450" rtl="0" eaLnBrk="1" latinLnBrk="0" hangingPunct="1">
              <a:defRPr sz="675" kern="1200">
                <a:solidFill>
                  <a:schemeClr val="lt1"/>
                </a:solidFill>
                <a:latin typeface="+mn-lt"/>
                <a:ea typeface="+mn-ea"/>
                <a:cs typeface="+mn-cs"/>
              </a:defRPr>
            </a:lvl6pPr>
            <a:lvl7pPr marL="1028700" algn="l" defTabSz="171450" rtl="0" eaLnBrk="1" latinLnBrk="0" hangingPunct="1">
              <a:defRPr sz="675" kern="1200">
                <a:solidFill>
                  <a:schemeClr val="lt1"/>
                </a:solidFill>
                <a:latin typeface="+mn-lt"/>
                <a:ea typeface="+mn-ea"/>
                <a:cs typeface="+mn-cs"/>
              </a:defRPr>
            </a:lvl7pPr>
            <a:lvl8pPr marL="1200150" algn="l" defTabSz="171450" rtl="0" eaLnBrk="1" latinLnBrk="0" hangingPunct="1">
              <a:defRPr sz="675" kern="1200">
                <a:solidFill>
                  <a:schemeClr val="lt1"/>
                </a:solidFill>
                <a:latin typeface="+mn-lt"/>
                <a:ea typeface="+mn-ea"/>
                <a:cs typeface="+mn-cs"/>
              </a:defRPr>
            </a:lvl8pPr>
            <a:lvl9pPr marL="1371600" algn="l" defTabSz="171450" rtl="0" eaLnBrk="1" latinLnBrk="0" hangingPunct="1">
              <a:defRPr sz="675" kern="1200">
                <a:solidFill>
                  <a:schemeClr val="lt1"/>
                </a:solidFill>
                <a:latin typeface="+mn-lt"/>
                <a:ea typeface="+mn-ea"/>
                <a:cs typeface="+mn-cs"/>
              </a:defRPr>
            </a:lvl9pPr>
          </a:lstStyle>
          <a:p>
            <a:pPr rtl="0"/>
            <a:endParaRPr lang="fr-CA" sz="1800">
              <a:solidFill>
                <a:srgbClr val="00B0F0"/>
              </a:solidFill>
              <a:latin typeface="Calibri"/>
              <a:ea typeface="Roboto Medium" panose="02000000000000000000" pitchFamily="2" charset="0"/>
              <a:cs typeface="Segoe UI"/>
            </a:endParaRPr>
          </a:p>
        </p:txBody>
      </p:sp>
      <p:cxnSp>
        <p:nvCxnSpPr>
          <p:cNvPr id="34" name="Connecteur droit 33">
            <a:extLst>
              <a:ext uri="{FF2B5EF4-FFF2-40B4-BE49-F238E27FC236}">
                <a16:creationId xmlns:a16="http://schemas.microsoft.com/office/drawing/2014/main" id="{A0EDD516-DBE5-1326-2151-FB0EDDB5F09E}"/>
              </a:ext>
            </a:extLst>
          </p:cNvPr>
          <p:cNvCxnSpPr>
            <a:cxnSpLocks/>
          </p:cNvCxnSpPr>
          <p:nvPr/>
        </p:nvCxnSpPr>
        <p:spPr>
          <a:xfrm flipV="1">
            <a:off x="13198730" y="2592404"/>
            <a:ext cx="2305427" cy="26763"/>
          </a:xfrm>
          <a:prstGeom prst="line">
            <a:avLst/>
          </a:prstGeom>
          <a:ln w="63500">
            <a:solidFill>
              <a:schemeClr val="bg2"/>
            </a:solidFill>
          </a:ln>
        </p:spPr>
        <p:style>
          <a:lnRef idx="1">
            <a:schemeClr val="accent1"/>
          </a:lnRef>
          <a:fillRef idx="0">
            <a:schemeClr val="accent1"/>
          </a:fillRef>
          <a:effectRef idx="0">
            <a:schemeClr val="accent1"/>
          </a:effectRef>
          <a:fontRef idx="minor">
            <a:schemeClr val="tx1"/>
          </a:fontRef>
        </p:style>
      </p:cxnSp>
      <p:sp>
        <p:nvSpPr>
          <p:cNvPr id="29" name="Titre 1">
            <a:extLst>
              <a:ext uri="{FF2B5EF4-FFF2-40B4-BE49-F238E27FC236}">
                <a16:creationId xmlns:a16="http://schemas.microsoft.com/office/drawing/2014/main" id="{35AD856C-D0E6-014F-BB8D-1C9467BCDEEE}"/>
              </a:ext>
            </a:extLst>
          </p:cNvPr>
          <p:cNvSpPr>
            <a:spLocks noGrp="1"/>
          </p:cNvSpPr>
          <p:nvPr>
            <p:ph type="title"/>
          </p:nvPr>
        </p:nvSpPr>
        <p:spPr>
          <a:xfrm>
            <a:off x="838200" y="719879"/>
            <a:ext cx="10515600" cy="481717"/>
          </a:xfrm>
        </p:spPr>
        <p:txBody>
          <a:bodyPr>
            <a:noAutofit/>
          </a:bodyPr>
          <a:lstStyle/>
          <a:p>
            <a:r>
              <a:rPr lang="fr-FR" b="1">
                <a:solidFill>
                  <a:srgbClr val="009EE0"/>
                </a:solidFill>
                <a:latin typeface="Calibri" panose="020F0502020204030204" pitchFamily="34" charset="0"/>
                <a:cs typeface="Calibri" panose="020F0502020204030204" pitchFamily="34" charset="0"/>
              </a:rPr>
              <a:t>Beaucoup de progrès depuis 2009</a:t>
            </a:r>
            <a:r>
              <a:rPr lang="fr-FR" sz="2400">
                <a:solidFill>
                  <a:srgbClr val="009EE0"/>
                </a:solidFill>
                <a:latin typeface="Calibri" panose="020F0502020204030204" pitchFamily="34" charset="0"/>
                <a:cs typeface="Calibri" panose="020F0502020204030204" pitchFamily="34" charset="0"/>
              </a:rPr>
              <a:t> (suite)</a:t>
            </a:r>
          </a:p>
        </p:txBody>
      </p:sp>
      <p:sp>
        <p:nvSpPr>
          <p:cNvPr id="30" name="Espace réservé du texte 2">
            <a:extLst>
              <a:ext uri="{FF2B5EF4-FFF2-40B4-BE49-F238E27FC236}">
                <a16:creationId xmlns:a16="http://schemas.microsoft.com/office/drawing/2014/main" id="{993BE8C0-1299-3740-A586-1C031A4CECED}"/>
              </a:ext>
            </a:extLst>
          </p:cNvPr>
          <p:cNvSpPr txBox="1">
            <a:spLocks/>
          </p:cNvSpPr>
          <p:nvPr/>
        </p:nvSpPr>
        <p:spPr>
          <a:xfrm>
            <a:off x="1739348" y="2956030"/>
            <a:ext cx="3528391" cy="24281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3687" indent="-285750">
              <a:lnSpc>
                <a:spcPct val="100000"/>
              </a:lnSpc>
              <a:spcBef>
                <a:spcPts val="500"/>
              </a:spcBef>
              <a:spcAft>
                <a:spcPts val="500"/>
              </a:spcAft>
            </a:pPr>
            <a:r>
              <a:rPr lang="fr-FR" sz="2000">
                <a:latin typeface="Arial" panose="020B0604020202020204" pitchFamily="34" charset="0"/>
                <a:cs typeface="Arial" panose="020B0604020202020204" pitchFamily="34" charset="0"/>
              </a:rPr>
              <a:t>Site internet conforme WCAG2.0 AA</a:t>
            </a:r>
          </a:p>
          <a:p>
            <a:pPr marL="293687" indent="-285750">
              <a:lnSpc>
                <a:spcPct val="100000"/>
              </a:lnSpc>
              <a:spcBef>
                <a:spcPts val="500"/>
              </a:spcBef>
              <a:spcAft>
                <a:spcPts val="500"/>
              </a:spcAft>
            </a:pPr>
            <a:r>
              <a:rPr lang="fr-FR" sz="2000">
                <a:latin typeface="Arial" panose="020B0604020202020204" pitchFamily="34" charset="0"/>
                <a:cs typeface="Arial" panose="020B0604020202020204" pitchFamily="34" charset="0"/>
              </a:rPr>
              <a:t>Communications adaptées et simplifiées</a:t>
            </a:r>
          </a:p>
          <a:p>
            <a:pPr marL="293687" indent="-285750">
              <a:lnSpc>
                <a:spcPct val="100000"/>
              </a:lnSpc>
              <a:spcBef>
                <a:spcPts val="500"/>
              </a:spcBef>
              <a:spcAft>
                <a:spcPts val="500"/>
              </a:spcAft>
            </a:pPr>
            <a:r>
              <a:rPr lang="fr-FR" sz="2000">
                <a:latin typeface="Arial" panose="020B0604020202020204" pitchFamily="34" charset="0"/>
                <a:cs typeface="Arial" panose="020B0604020202020204" pitchFamily="34" charset="0"/>
              </a:rPr>
              <a:t>Campagne comportementale sur </a:t>
            </a:r>
            <a:br>
              <a:rPr lang="fr-FR" sz="2000">
                <a:latin typeface="Arial" panose="020B0604020202020204" pitchFamily="34" charset="0"/>
                <a:cs typeface="Arial" panose="020B0604020202020204" pitchFamily="34" charset="0"/>
              </a:rPr>
            </a:br>
            <a:r>
              <a:rPr lang="fr-FR" sz="2000">
                <a:latin typeface="Arial" panose="020B0604020202020204" pitchFamily="34" charset="0"/>
                <a:cs typeface="Arial" panose="020B0604020202020204" pitchFamily="34" charset="0"/>
              </a:rPr>
              <a:t>les bons gestes</a:t>
            </a:r>
          </a:p>
        </p:txBody>
      </p:sp>
      <p:sp>
        <p:nvSpPr>
          <p:cNvPr id="31" name="Espace réservé du texte 3">
            <a:extLst>
              <a:ext uri="{FF2B5EF4-FFF2-40B4-BE49-F238E27FC236}">
                <a16:creationId xmlns:a16="http://schemas.microsoft.com/office/drawing/2014/main" id="{F62B4289-4ED1-8942-93E3-B94888B3CD24}"/>
              </a:ext>
            </a:extLst>
          </p:cNvPr>
          <p:cNvSpPr txBox="1">
            <a:spLocks/>
          </p:cNvSpPr>
          <p:nvPr/>
        </p:nvSpPr>
        <p:spPr>
          <a:xfrm>
            <a:off x="1745403" y="1744538"/>
            <a:ext cx="3721120" cy="7841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500" b="1">
                <a:latin typeface="Arial" panose="020B0604020202020204" pitchFamily="34" charset="0"/>
                <a:cs typeface="Arial" panose="020B0604020202020204" pitchFamily="34" charset="0"/>
              </a:rPr>
              <a:t>Accessibilité du numérique et communication</a:t>
            </a:r>
          </a:p>
        </p:txBody>
      </p:sp>
      <p:sp>
        <p:nvSpPr>
          <p:cNvPr id="47" name="Espace réservé du texte 2">
            <a:extLst>
              <a:ext uri="{FF2B5EF4-FFF2-40B4-BE49-F238E27FC236}">
                <a16:creationId xmlns:a16="http://schemas.microsoft.com/office/drawing/2014/main" id="{0E722CC5-288B-9F42-B458-4C373A681088}"/>
              </a:ext>
            </a:extLst>
          </p:cNvPr>
          <p:cNvSpPr txBox="1">
            <a:spLocks/>
          </p:cNvSpPr>
          <p:nvPr/>
        </p:nvSpPr>
        <p:spPr>
          <a:xfrm>
            <a:off x="7400904" y="2578343"/>
            <a:ext cx="3922643" cy="280581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3370" indent="-285750">
              <a:lnSpc>
                <a:spcPct val="100000"/>
              </a:lnSpc>
              <a:spcBef>
                <a:spcPts val="500"/>
              </a:spcBef>
              <a:spcAft>
                <a:spcPts val="500"/>
              </a:spcAft>
            </a:pPr>
            <a:r>
              <a:rPr lang="fr-FR" sz="2000">
                <a:latin typeface="Arial"/>
                <a:cs typeface="Arial"/>
              </a:rPr>
              <a:t>Plus de 500 clients formés </a:t>
            </a:r>
            <a:br>
              <a:rPr lang="fr-FR" sz="2000">
                <a:latin typeface="Arial" panose="020B0604020202020204" pitchFamily="34" charset="0"/>
                <a:cs typeface="Arial" panose="020B0604020202020204" pitchFamily="34" charset="0"/>
              </a:rPr>
            </a:br>
            <a:r>
              <a:rPr lang="fr-FR" sz="2000">
                <a:latin typeface="Arial"/>
                <a:cs typeface="Arial"/>
              </a:rPr>
              <a:t>Mobilité inclusive</a:t>
            </a:r>
            <a:endParaRPr lang="fr-FR">
              <a:latin typeface="Arial"/>
              <a:cs typeface="Arial"/>
            </a:endParaRPr>
          </a:p>
          <a:p>
            <a:pPr marL="293370" indent="-285750">
              <a:lnSpc>
                <a:spcPct val="100000"/>
              </a:lnSpc>
              <a:spcBef>
                <a:spcPts val="500"/>
              </a:spcBef>
              <a:spcAft>
                <a:spcPts val="500"/>
              </a:spcAft>
            </a:pPr>
            <a:r>
              <a:rPr lang="fr-FR" sz="2000">
                <a:latin typeface="Arial"/>
                <a:cs typeface="Arial"/>
              </a:rPr>
              <a:t>Formation de 86% des chauffeurs et 90% de l’entretien</a:t>
            </a:r>
          </a:p>
          <a:p>
            <a:pPr marL="293370" indent="-285750">
              <a:lnSpc>
                <a:spcPct val="100000"/>
              </a:lnSpc>
              <a:spcBef>
                <a:spcPts val="500"/>
              </a:spcBef>
              <a:spcAft>
                <a:spcPts val="500"/>
              </a:spcAft>
            </a:pPr>
            <a:r>
              <a:rPr lang="fr-FR" sz="2000">
                <a:latin typeface="Arial"/>
                <a:cs typeface="Arial"/>
              </a:rPr>
              <a:t>Formation des </a:t>
            </a:r>
            <a:br>
              <a:rPr lang="fr-FR" sz="2000">
                <a:latin typeface="Arial" panose="020B0604020202020204" pitchFamily="34" charset="0"/>
                <a:cs typeface="Arial" panose="020B0604020202020204" pitchFamily="34" charset="0"/>
              </a:rPr>
            </a:br>
            <a:r>
              <a:rPr lang="fr-FR" sz="2000">
                <a:latin typeface="Arial"/>
                <a:cs typeface="Arial"/>
              </a:rPr>
              <a:t>constables spéciaux </a:t>
            </a:r>
            <a:endParaRPr lang="fr-FR" sz="2000">
              <a:latin typeface="Arial" panose="020B0604020202020204" pitchFamily="34" charset="0"/>
              <a:cs typeface="Arial" panose="020B0604020202020204" pitchFamily="34" charset="0"/>
            </a:endParaRPr>
          </a:p>
          <a:p>
            <a:pPr marL="293370" indent="-285750">
              <a:lnSpc>
                <a:spcPct val="100000"/>
              </a:lnSpc>
              <a:spcBef>
                <a:spcPts val="500"/>
              </a:spcBef>
              <a:spcAft>
                <a:spcPts val="500"/>
              </a:spcAft>
            </a:pPr>
            <a:endParaRPr lang="fr-FR" sz="2000">
              <a:latin typeface="Arial" panose="020B0604020202020204" pitchFamily="34" charset="0"/>
              <a:cs typeface="Arial" panose="020B0604020202020204" pitchFamily="34" charset="0"/>
            </a:endParaRPr>
          </a:p>
          <a:p>
            <a:pPr marL="293370" indent="-285750">
              <a:lnSpc>
                <a:spcPct val="100000"/>
              </a:lnSpc>
              <a:spcBef>
                <a:spcPts val="500"/>
              </a:spcBef>
              <a:spcAft>
                <a:spcPts val="500"/>
              </a:spcAft>
            </a:pPr>
            <a:endParaRPr lang="fr-FR" sz="2000">
              <a:latin typeface="Arial" panose="020B0604020202020204" pitchFamily="34" charset="0"/>
              <a:cs typeface="Arial" panose="020B0604020202020204" pitchFamily="34" charset="0"/>
            </a:endParaRPr>
          </a:p>
          <a:p>
            <a:pPr marL="293370" indent="-285750">
              <a:lnSpc>
                <a:spcPct val="100000"/>
              </a:lnSpc>
              <a:spcBef>
                <a:spcPts val="500"/>
              </a:spcBef>
              <a:spcAft>
                <a:spcPts val="500"/>
              </a:spcAft>
            </a:pPr>
            <a:endParaRPr lang="fr-FR" sz="2000">
              <a:latin typeface="Arial" panose="020B0604020202020204" pitchFamily="34" charset="0"/>
              <a:cs typeface="Arial" panose="020B0604020202020204" pitchFamily="34" charset="0"/>
            </a:endParaRPr>
          </a:p>
        </p:txBody>
      </p:sp>
      <p:sp>
        <p:nvSpPr>
          <p:cNvPr id="48" name="Espace réservé du texte 3">
            <a:extLst>
              <a:ext uri="{FF2B5EF4-FFF2-40B4-BE49-F238E27FC236}">
                <a16:creationId xmlns:a16="http://schemas.microsoft.com/office/drawing/2014/main" id="{8DF48EBD-1AD8-EC47-9DCB-519A18F30B6A}"/>
              </a:ext>
            </a:extLst>
          </p:cNvPr>
          <p:cNvSpPr txBox="1">
            <a:spLocks/>
          </p:cNvSpPr>
          <p:nvPr/>
        </p:nvSpPr>
        <p:spPr>
          <a:xfrm>
            <a:off x="7400905" y="1744538"/>
            <a:ext cx="3922640" cy="7841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500" b="1">
                <a:latin typeface="Arial" panose="020B0604020202020204" pitchFamily="34" charset="0"/>
                <a:cs typeface="Arial" panose="020B0604020202020204" pitchFamily="34" charset="0"/>
              </a:rPr>
              <a:t>Formation et sensibilisation</a:t>
            </a:r>
          </a:p>
        </p:txBody>
      </p:sp>
      <p:pic>
        <p:nvPicPr>
          <p:cNvPr id="13" name="Image 12">
            <a:extLst>
              <a:ext uri="{FF2B5EF4-FFF2-40B4-BE49-F238E27FC236}">
                <a16:creationId xmlns:a16="http://schemas.microsoft.com/office/drawing/2014/main" id="{A19F4328-9D49-B147-A327-9F466A6A173A}"/>
              </a:ext>
            </a:extLst>
          </p:cNvPr>
          <p:cNvPicPr>
            <a:picLocks noChangeAspect="1"/>
          </p:cNvPicPr>
          <p:nvPr/>
        </p:nvPicPr>
        <p:blipFill>
          <a:blip r:embed="rId3"/>
          <a:stretch>
            <a:fillRect/>
          </a:stretch>
        </p:blipFill>
        <p:spPr>
          <a:xfrm>
            <a:off x="318053" y="1840714"/>
            <a:ext cx="1371600" cy="838830"/>
          </a:xfrm>
          <a:prstGeom prst="rect">
            <a:avLst/>
          </a:prstGeom>
        </p:spPr>
      </p:pic>
      <p:pic>
        <p:nvPicPr>
          <p:cNvPr id="3" name="Image 2">
            <a:extLst>
              <a:ext uri="{FF2B5EF4-FFF2-40B4-BE49-F238E27FC236}">
                <a16:creationId xmlns:a16="http://schemas.microsoft.com/office/drawing/2014/main" id="{13CE134A-5A69-9B40-944D-AF13186D4E1B}"/>
              </a:ext>
            </a:extLst>
          </p:cNvPr>
          <p:cNvPicPr>
            <a:picLocks noChangeAspect="1"/>
          </p:cNvPicPr>
          <p:nvPr/>
        </p:nvPicPr>
        <p:blipFill>
          <a:blip r:embed="rId4"/>
          <a:stretch>
            <a:fillRect/>
          </a:stretch>
        </p:blipFill>
        <p:spPr>
          <a:xfrm>
            <a:off x="6231123" y="1636890"/>
            <a:ext cx="1090270" cy="1067073"/>
          </a:xfrm>
          <a:prstGeom prst="rect">
            <a:avLst/>
          </a:prstGeom>
        </p:spPr>
      </p:pic>
      <p:sp>
        <p:nvSpPr>
          <p:cNvPr id="2" name="Espace réservé du numéro de diapositive 1">
            <a:extLst>
              <a:ext uri="{FF2B5EF4-FFF2-40B4-BE49-F238E27FC236}">
                <a16:creationId xmlns:a16="http://schemas.microsoft.com/office/drawing/2014/main" id="{CE47AAD6-5728-CD8B-FB03-6A82657F211C}"/>
              </a:ext>
            </a:extLst>
          </p:cNvPr>
          <p:cNvSpPr>
            <a:spLocks noGrp="1"/>
          </p:cNvSpPr>
          <p:nvPr>
            <p:ph type="sldNum" sz="quarter" idx="12"/>
          </p:nvPr>
        </p:nvSpPr>
        <p:spPr/>
        <p:txBody>
          <a:bodyPr/>
          <a:lstStyle/>
          <a:p>
            <a:fld id="{EAA69015-98DF-46C3-BF5C-93B4D5CE5B96}" type="slidenum">
              <a:rPr lang="fr-CA" smtClean="0"/>
              <a:t>18</a:t>
            </a:fld>
            <a:endParaRPr lang="fr-FR"/>
          </a:p>
        </p:txBody>
      </p:sp>
    </p:spTree>
    <p:extLst>
      <p:ext uri="{BB962C8B-B14F-4D97-AF65-F5344CB8AC3E}">
        <p14:creationId xmlns:p14="http://schemas.microsoft.com/office/powerpoint/2010/main" val="12586304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14D61-6464-0315-E090-A08F8AAFAD06}"/>
            </a:ext>
          </a:extLst>
        </p:cNvPr>
        <p:cNvGrpSpPr/>
        <p:nvPr/>
      </p:nvGrpSpPr>
      <p:grpSpPr>
        <a:xfrm>
          <a:off x="0" y="0"/>
          <a:ext cx="0" cy="0"/>
          <a:chOff x="0" y="0"/>
          <a:chExt cx="0" cy="0"/>
        </a:xfrm>
      </p:grpSpPr>
      <p:sp>
        <p:nvSpPr>
          <p:cNvPr id="27" name="Rectangle : coins arrondis 26">
            <a:extLst>
              <a:ext uri="{FF2B5EF4-FFF2-40B4-BE49-F238E27FC236}">
                <a16:creationId xmlns:a16="http://schemas.microsoft.com/office/drawing/2014/main" id="{A6ED497A-1729-1548-B50F-9F05356E7054}"/>
              </a:ext>
            </a:extLst>
          </p:cNvPr>
          <p:cNvSpPr/>
          <p:nvPr/>
        </p:nvSpPr>
        <p:spPr>
          <a:xfrm>
            <a:off x="723173" y="2879553"/>
            <a:ext cx="2324827" cy="2751755"/>
          </a:xfrm>
          <a:prstGeom prst="roundRect">
            <a:avLst>
              <a:gd name="adj" fmla="val 10725"/>
            </a:avLst>
          </a:prstGeom>
          <a:noFill/>
          <a:ln w="25400">
            <a:solidFill>
              <a:srgbClr val="009EE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171450" rtl="0" eaLnBrk="1" latinLnBrk="0" hangingPunct="1">
              <a:defRPr sz="675" kern="1200">
                <a:solidFill>
                  <a:schemeClr val="lt1"/>
                </a:solidFill>
                <a:latin typeface="+mn-lt"/>
                <a:ea typeface="+mn-ea"/>
                <a:cs typeface="+mn-cs"/>
              </a:defRPr>
            </a:lvl1pPr>
            <a:lvl2pPr marL="171450" algn="l" defTabSz="171450" rtl="0" eaLnBrk="1" latinLnBrk="0" hangingPunct="1">
              <a:defRPr sz="675" kern="1200">
                <a:solidFill>
                  <a:schemeClr val="lt1"/>
                </a:solidFill>
                <a:latin typeface="+mn-lt"/>
                <a:ea typeface="+mn-ea"/>
                <a:cs typeface="+mn-cs"/>
              </a:defRPr>
            </a:lvl2pPr>
            <a:lvl3pPr marL="342900" algn="l" defTabSz="171450" rtl="0" eaLnBrk="1" latinLnBrk="0" hangingPunct="1">
              <a:defRPr sz="675" kern="1200">
                <a:solidFill>
                  <a:schemeClr val="lt1"/>
                </a:solidFill>
                <a:latin typeface="+mn-lt"/>
                <a:ea typeface="+mn-ea"/>
                <a:cs typeface="+mn-cs"/>
              </a:defRPr>
            </a:lvl3pPr>
            <a:lvl4pPr marL="514350" algn="l" defTabSz="171450" rtl="0" eaLnBrk="1" latinLnBrk="0" hangingPunct="1">
              <a:defRPr sz="675" kern="1200">
                <a:solidFill>
                  <a:schemeClr val="lt1"/>
                </a:solidFill>
                <a:latin typeface="+mn-lt"/>
                <a:ea typeface="+mn-ea"/>
                <a:cs typeface="+mn-cs"/>
              </a:defRPr>
            </a:lvl4pPr>
            <a:lvl5pPr marL="685800" algn="l" defTabSz="171450" rtl="0" eaLnBrk="1" latinLnBrk="0" hangingPunct="1">
              <a:defRPr sz="675" kern="1200">
                <a:solidFill>
                  <a:schemeClr val="lt1"/>
                </a:solidFill>
                <a:latin typeface="+mn-lt"/>
                <a:ea typeface="+mn-ea"/>
                <a:cs typeface="+mn-cs"/>
              </a:defRPr>
            </a:lvl5pPr>
            <a:lvl6pPr marL="857250" algn="l" defTabSz="171450" rtl="0" eaLnBrk="1" latinLnBrk="0" hangingPunct="1">
              <a:defRPr sz="675" kern="1200">
                <a:solidFill>
                  <a:schemeClr val="lt1"/>
                </a:solidFill>
                <a:latin typeface="+mn-lt"/>
                <a:ea typeface="+mn-ea"/>
                <a:cs typeface="+mn-cs"/>
              </a:defRPr>
            </a:lvl6pPr>
            <a:lvl7pPr marL="1028700" algn="l" defTabSz="171450" rtl="0" eaLnBrk="1" latinLnBrk="0" hangingPunct="1">
              <a:defRPr sz="675" kern="1200">
                <a:solidFill>
                  <a:schemeClr val="lt1"/>
                </a:solidFill>
                <a:latin typeface="+mn-lt"/>
                <a:ea typeface="+mn-ea"/>
                <a:cs typeface="+mn-cs"/>
              </a:defRPr>
            </a:lvl7pPr>
            <a:lvl8pPr marL="1200150" algn="l" defTabSz="171450" rtl="0" eaLnBrk="1" latinLnBrk="0" hangingPunct="1">
              <a:defRPr sz="675" kern="1200">
                <a:solidFill>
                  <a:schemeClr val="lt1"/>
                </a:solidFill>
                <a:latin typeface="+mn-lt"/>
                <a:ea typeface="+mn-ea"/>
                <a:cs typeface="+mn-cs"/>
              </a:defRPr>
            </a:lvl8pPr>
            <a:lvl9pPr marL="1371600" algn="l" defTabSz="171450" rtl="0" eaLnBrk="1" latinLnBrk="0" hangingPunct="1">
              <a:defRPr sz="675" kern="1200">
                <a:solidFill>
                  <a:schemeClr val="lt1"/>
                </a:solidFill>
                <a:latin typeface="+mn-lt"/>
                <a:ea typeface="+mn-ea"/>
                <a:cs typeface="+mn-cs"/>
              </a:defRPr>
            </a:lvl9pPr>
          </a:lstStyle>
          <a:p>
            <a:pPr rtl="0"/>
            <a:endParaRPr lang="fr-CA" sz="1800">
              <a:solidFill>
                <a:srgbClr val="00B0F0"/>
              </a:solidFill>
              <a:latin typeface="Calibri"/>
              <a:ea typeface="Roboto Medium" panose="02000000000000000000" pitchFamily="2" charset="0"/>
              <a:cs typeface="Segoe UI"/>
            </a:endParaRPr>
          </a:p>
        </p:txBody>
      </p:sp>
      <p:cxnSp>
        <p:nvCxnSpPr>
          <p:cNvPr id="4" name="Connecteur droit avec flèche 3">
            <a:extLst>
              <a:ext uri="{FF2B5EF4-FFF2-40B4-BE49-F238E27FC236}">
                <a16:creationId xmlns:a16="http://schemas.microsoft.com/office/drawing/2014/main" id="{8475EEB3-5E8F-6086-C343-E1926B00CECC}"/>
              </a:ext>
            </a:extLst>
          </p:cNvPr>
          <p:cNvCxnSpPr>
            <a:cxnSpLocks/>
          </p:cNvCxnSpPr>
          <p:nvPr/>
        </p:nvCxnSpPr>
        <p:spPr>
          <a:xfrm>
            <a:off x="1605355" y="2119321"/>
            <a:ext cx="2829534" cy="0"/>
          </a:xfrm>
          <a:prstGeom prst="straightConnector1">
            <a:avLst/>
          </a:prstGeom>
          <a:ln w="76200">
            <a:solidFill>
              <a:srgbClr val="009EE0"/>
            </a:solidFill>
          </a:ln>
        </p:spPr>
        <p:style>
          <a:lnRef idx="1">
            <a:schemeClr val="accent1"/>
          </a:lnRef>
          <a:fillRef idx="0">
            <a:schemeClr val="accent1"/>
          </a:fillRef>
          <a:effectRef idx="0">
            <a:schemeClr val="accent1"/>
          </a:effectRef>
          <a:fontRef idx="minor">
            <a:schemeClr val="tx1"/>
          </a:fontRef>
        </p:style>
      </p:cxnSp>
      <p:cxnSp>
        <p:nvCxnSpPr>
          <p:cNvPr id="3" name="Connecteur droit avec flèche 2">
            <a:extLst>
              <a:ext uri="{FF2B5EF4-FFF2-40B4-BE49-F238E27FC236}">
                <a16:creationId xmlns:a16="http://schemas.microsoft.com/office/drawing/2014/main" id="{C6EA1DFD-E790-F7B8-1FCE-8368ED02E230}"/>
              </a:ext>
            </a:extLst>
          </p:cNvPr>
          <p:cNvCxnSpPr>
            <a:cxnSpLocks/>
          </p:cNvCxnSpPr>
          <p:nvPr/>
        </p:nvCxnSpPr>
        <p:spPr>
          <a:xfrm>
            <a:off x="4424757" y="2119321"/>
            <a:ext cx="2829534" cy="0"/>
          </a:xfrm>
          <a:prstGeom prst="straightConnector1">
            <a:avLst/>
          </a:prstGeom>
          <a:ln w="76200">
            <a:solidFill>
              <a:srgbClr val="009EE0"/>
            </a:solidFill>
          </a:ln>
        </p:spPr>
        <p:style>
          <a:lnRef idx="1">
            <a:schemeClr val="accent1"/>
          </a:lnRef>
          <a:fillRef idx="0">
            <a:schemeClr val="accent1"/>
          </a:fillRef>
          <a:effectRef idx="0">
            <a:schemeClr val="accent1"/>
          </a:effectRef>
          <a:fontRef idx="minor">
            <a:schemeClr val="tx1"/>
          </a:fontRef>
        </p:style>
      </p:cxnSp>
      <p:cxnSp>
        <p:nvCxnSpPr>
          <p:cNvPr id="2" name="Connecteur droit avec flèche 1">
            <a:extLst>
              <a:ext uri="{FF2B5EF4-FFF2-40B4-BE49-F238E27FC236}">
                <a16:creationId xmlns:a16="http://schemas.microsoft.com/office/drawing/2014/main" id="{A1753D47-C7A4-4BCE-3E62-7D19821C911C}"/>
              </a:ext>
            </a:extLst>
          </p:cNvPr>
          <p:cNvCxnSpPr>
            <a:cxnSpLocks/>
          </p:cNvCxnSpPr>
          <p:nvPr/>
        </p:nvCxnSpPr>
        <p:spPr>
          <a:xfrm>
            <a:off x="7061113" y="2119321"/>
            <a:ext cx="3037598" cy="0"/>
          </a:xfrm>
          <a:prstGeom prst="straightConnector1">
            <a:avLst/>
          </a:prstGeom>
          <a:ln w="76200">
            <a:solidFill>
              <a:srgbClr val="009EE0"/>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27C2D609-9AEB-C32E-7533-CE3D9FE73A4C}"/>
              </a:ext>
            </a:extLst>
          </p:cNvPr>
          <p:cNvCxnSpPr>
            <a:cxnSpLocks/>
          </p:cNvCxnSpPr>
          <p:nvPr/>
        </p:nvCxnSpPr>
        <p:spPr>
          <a:xfrm flipV="1">
            <a:off x="12935118" y="2220579"/>
            <a:ext cx="2305427" cy="26763"/>
          </a:xfrm>
          <a:prstGeom prst="line">
            <a:avLst/>
          </a:prstGeom>
          <a:ln w="63500">
            <a:solidFill>
              <a:schemeClr val="bg2"/>
            </a:solidFill>
          </a:ln>
        </p:spPr>
        <p:style>
          <a:lnRef idx="1">
            <a:schemeClr val="accent1"/>
          </a:lnRef>
          <a:fillRef idx="0">
            <a:schemeClr val="accent1"/>
          </a:fillRef>
          <a:effectRef idx="0">
            <a:schemeClr val="accent1"/>
          </a:effectRef>
          <a:fontRef idx="minor">
            <a:schemeClr val="tx1"/>
          </a:fontRef>
        </p:style>
      </p:cxnSp>
      <p:sp>
        <p:nvSpPr>
          <p:cNvPr id="5" name="Titre 1">
            <a:extLst>
              <a:ext uri="{FF2B5EF4-FFF2-40B4-BE49-F238E27FC236}">
                <a16:creationId xmlns:a16="http://schemas.microsoft.com/office/drawing/2014/main" id="{2B139530-529E-A492-9C34-3B7A9160759B}"/>
              </a:ext>
            </a:extLst>
          </p:cNvPr>
          <p:cNvSpPr>
            <a:spLocks noGrp="1"/>
          </p:cNvSpPr>
          <p:nvPr>
            <p:ph type="title"/>
          </p:nvPr>
        </p:nvSpPr>
        <p:spPr>
          <a:xfrm>
            <a:off x="706496" y="459199"/>
            <a:ext cx="11033007" cy="1033934"/>
          </a:xfrm>
        </p:spPr>
        <p:txBody>
          <a:bodyPr>
            <a:normAutofit fontScale="90000"/>
          </a:bodyPr>
          <a:lstStyle/>
          <a:p>
            <a:r>
              <a:rPr lang="fr-CA" sz="3900" b="1">
                <a:solidFill>
                  <a:srgbClr val="009EE0"/>
                </a:solidFill>
                <a:latin typeface="Calibri"/>
                <a:cs typeface="Calibri"/>
              </a:rPr>
              <a:t>Les étapes de réalisation et d’adoption du Plan AU 2030</a:t>
            </a:r>
            <a:endParaRPr lang="fr-FR" sz="3900">
              <a:solidFill>
                <a:srgbClr val="009EE0"/>
              </a:solidFill>
              <a:latin typeface="Calibri"/>
              <a:cs typeface="Calibri"/>
            </a:endParaRPr>
          </a:p>
        </p:txBody>
      </p:sp>
      <p:sp>
        <p:nvSpPr>
          <p:cNvPr id="29" name="Titre 1">
            <a:extLst>
              <a:ext uri="{FF2B5EF4-FFF2-40B4-BE49-F238E27FC236}">
                <a16:creationId xmlns:a16="http://schemas.microsoft.com/office/drawing/2014/main" id="{3DBC05C2-AF7B-F260-1CDA-40F8FEA4D07C}"/>
              </a:ext>
            </a:extLst>
          </p:cNvPr>
          <p:cNvSpPr txBox="1">
            <a:spLocks/>
          </p:cNvSpPr>
          <p:nvPr/>
        </p:nvSpPr>
        <p:spPr>
          <a:xfrm>
            <a:off x="813997" y="3031623"/>
            <a:ext cx="2168100" cy="1957990"/>
          </a:xfrm>
          <a:prstGeom prst="rect">
            <a:avLst/>
          </a:prstGeom>
        </p:spPr>
        <p:txBody>
          <a:bodyPr vert="horz" lIns="91440" tIns="45720" rIns="91440" bIns="45720" rtlCol="0" anchor="t">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300"/>
              </a:spcBef>
              <a:spcAft>
                <a:spcPts val="600"/>
              </a:spcAft>
              <a:defRPr/>
            </a:pPr>
            <a:r>
              <a:rPr lang="fr-CA" sz="1600">
                <a:solidFill>
                  <a:prstClr val="black"/>
                </a:solidFill>
                <a:latin typeface="Arial"/>
                <a:cs typeface="Arial"/>
              </a:rPr>
              <a:t> Diagnostic (maturité) 2020 </a:t>
            </a:r>
            <a:br>
              <a:rPr lang="fr-CA" sz="1600">
                <a:solidFill>
                  <a:prstClr val="black"/>
                </a:solidFill>
                <a:latin typeface="Arial"/>
                <a:cs typeface="Arial"/>
              </a:rPr>
            </a:br>
            <a:r>
              <a:rPr lang="fr-CA" sz="1600">
                <a:solidFill>
                  <a:prstClr val="black"/>
                </a:solidFill>
                <a:latin typeface="Arial"/>
                <a:cs typeface="Arial"/>
              </a:rPr>
              <a:t>en AU</a:t>
            </a:r>
          </a:p>
          <a:p>
            <a:pPr algn="ctr">
              <a:spcBef>
                <a:spcPts val="300"/>
              </a:spcBef>
              <a:spcAft>
                <a:spcPts val="600"/>
              </a:spcAft>
              <a:defRPr/>
            </a:pPr>
            <a:r>
              <a:rPr lang="fr-CA" sz="1600">
                <a:solidFill>
                  <a:prstClr val="black"/>
                </a:solidFill>
                <a:latin typeface="Arial"/>
                <a:cs typeface="Arial"/>
              </a:rPr>
              <a:t>Enquête et </a:t>
            </a:r>
            <a:br>
              <a:rPr lang="fr-CA" sz="1600">
                <a:solidFill>
                  <a:prstClr val="black"/>
                </a:solidFill>
                <a:latin typeface="Arial"/>
                <a:cs typeface="Arial"/>
              </a:rPr>
            </a:br>
            <a:r>
              <a:rPr lang="fr-CA" sz="1600">
                <a:solidFill>
                  <a:prstClr val="black"/>
                </a:solidFill>
                <a:latin typeface="Arial"/>
                <a:cs typeface="Arial"/>
              </a:rPr>
              <a:t>recherche sur les besoins de la clientèle ayant des limitations fonctionnelles</a:t>
            </a:r>
          </a:p>
        </p:txBody>
      </p:sp>
      <p:sp>
        <p:nvSpPr>
          <p:cNvPr id="15" name="Titre 1">
            <a:extLst>
              <a:ext uri="{FF2B5EF4-FFF2-40B4-BE49-F238E27FC236}">
                <a16:creationId xmlns:a16="http://schemas.microsoft.com/office/drawing/2014/main" id="{F03FECF8-CA5C-2741-9BAA-2D2D7D15203E}"/>
              </a:ext>
            </a:extLst>
          </p:cNvPr>
          <p:cNvSpPr txBox="1">
            <a:spLocks/>
          </p:cNvSpPr>
          <p:nvPr/>
        </p:nvSpPr>
        <p:spPr>
          <a:xfrm>
            <a:off x="3610745" y="3031623"/>
            <a:ext cx="2192602" cy="1526520"/>
          </a:xfrm>
          <a:prstGeom prst="rect">
            <a:avLst/>
          </a:prstGeom>
        </p:spPr>
        <p:txBody>
          <a:bodyPr vert="horz" lIns="91440" tIns="45720" rIns="91440" bIns="45720" rtlCol="0" anchor="t">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300"/>
              </a:spcBef>
              <a:spcAft>
                <a:spcPts val="600"/>
              </a:spcAft>
              <a:defRPr/>
            </a:pPr>
            <a:r>
              <a:rPr lang="fr-CA" sz="1600">
                <a:solidFill>
                  <a:prstClr val="black"/>
                </a:solidFill>
                <a:latin typeface="Arial"/>
                <a:cs typeface="Arial"/>
              </a:rPr>
              <a:t>Élaboration du plan en collaboration avec les membres du comité associatif </a:t>
            </a:r>
            <a:br>
              <a:rPr lang="fr-CA" sz="1600">
                <a:solidFill>
                  <a:prstClr val="black"/>
                </a:solidFill>
                <a:latin typeface="Arial"/>
                <a:cs typeface="Arial"/>
              </a:rPr>
            </a:br>
            <a:r>
              <a:rPr lang="fr-CA" sz="1600">
                <a:solidFill>
                  <a:prstClr val="black"/>
                </a:solidFill>
                <a:latin typeface="Arial"/>
                <a:cs typeface="Arial"/>
              </a:rPr>
              <a:t>en AU</a:t>
            </a:r>
          </a:p>
        </p:txBody>
      </p:sp>
      <p:sp>
        <p:nvSpPr>
          <p:cNvPr id="16" name="Titre 1">
            <a:extLst>
              <a:ext uri="{FF2B5EF4-FFF2-40B4-BE49-F238E27FC236}">
                <a16:creationId xmlns:a16="http://schemas.microsoft.com/office/drawing/2014/main" id="{6C9053F2-1F8A-1A4C-9268-1BA03F53087B}"/>
              </a:ext>
            </a:extLst>
          </p:cNvPr>
          <p:cNvSpPr txBox="1">
            <a:spLocks/>
          </p:cNvSpPr>
          <p:nvPr/>
        </p:nvSpPr>
        <p:spPr>
          <a:xfrm>
            <a:off x="6469934" y="3026860"/>
            <a:ext cx="1973304" cy="995623"/>
          </a:xfrm>
          <a:prstGeom prst="rect">
            <a:avLst/>
          </a:prstGeom>
        </p:spPr>
        <p:txBody>
          <a:bodyPr vert="horz" lIns="91440" tIns="45720" rIns="91440" bIns="45720" rtlCol="0" anchor="t">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300"/>
              </a:spcBef>
              <a:spcAft>
                <a:spcPts val="600"/>
              </a:spcAft>
              <a:defRPr/>
            </a:pPr>
            <a:r>
              <a:rPr lang="fr-CA" sz="1600">
                <a:solidFill>
                  <a:prstClr val="black"/>
                </a:solidFill>
                <a:latin typeface="Arial"/>
                <a:cs typeface="Arial"/>
              </a:rPr>
              <a:t>Consultation sur la version préliminaire du plan</a:t>
            </a:r>
          </a:p>
        </p:txBody>
      </p:sp>
      <p:sp>
        <p:nvSpPr>
          <p:cNvPr id="17" name="Titre 1">
            <a:extLst>
              <a:ext uri="{FF2B5EF4-FFF2-40B4-BE49-F238E27FC236}">
                <a16:creationId xmlns:a16="http://schemas.microsoft.com/office/drawing/2014/main" id="{719126BB-0725-C547-8B1B-984ADE058F7E}"/>
              </a:ext>
            </a:extLst>
          </p:cNvPr>
          <p:cNvSpPr txBox="1">
            <a:spLocks/>
          </p:cNvSpPr>
          <p:nvPr/>
        </p:nvSpPr>
        <p:spPr>
          <a:xfrm>
            <a:off x="9140130" y="3031623"/>
            <a:ext cx="2150076" cy="990860"/>
          </a:xfrm>
          <a:prstGeom prst="rect">
            <a:avLst/>
          </a:prstGeom>
        </p:spPr>
        <p:txBody>
          <a:bodyPr vert="horz" lIns="91440" tIns="45720" rIns="91440" bIns="45720" rtlCol="0" anchor="t">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300"/>
              </a:spcBef>
              <a:spcAft>
                <a:spcPts val="600"/>
              </a:spcAft>
              <a:defRPr/>
            </a:pPr>
            <a:r>
              <a:rPr lang="fr-CA" sz="1600">
                <a:solidFill>
                  <a:prstClr val="black"/>
                </a:solidFill>
                <a:latin typeface="Arial"/>
                <a:cs typeface="Arial"/>
              </a:rPr>
              <a:t>Adoption </a:t>
            </a:r>
            <a:br>
              <a:rPr lang="fr-CA" sz="1600">
                <a:solidFill>
                  <a:prstClr val="black"/>
                </a:solidFill>
                <a:latin typeface="Arial"/>
                <a:cs typeface="Arial"/>
              </a:rPr>
            </a:br>
            <a:r>
              <a:rPr lang="fr-CA" sz="1600">
                <a:solidFill>
                  <a:prstClr val="black"/>
                </a:solidFill>
                <a:latin typeface="Arial"/>
                <a:cs typeface="Arial"/>
              </a:rPr>
              <a:t>du Plan AU </a:t>
            </a:r>
            <a:br>
              <a:rPr lang="fr-CA" sz="1600">
                <a:solidFill>
                  <a:prstClr val="black"/>
                </a:solidFill>
                <a:latin typeface="Arial"/>
                <a:cs typeface="Arial"/>
              </a:rPr>
            </a:br>
            <a:r>
              <a:rPr lang="fr-CA" sz="1600">
                <a:solidFill>
                  <a:prstClr val="black"/>
                </a:solidFill>
                <a:latin typeface="Arial"/>
                <a:cs typeface="Arial"/>
              </a:rPr>
              <a:t>2030</a:t>
            </a:r>
          </a:p>
        </p:txBody>
      </p:sp>
      <p:sp>
        <p:nvSpPr>
          <p:cNvPr id="37" name="Rectangle : coins arrondis 36">
            <a:extLst>
              <a:ext uri="{FF2B5EF4-FFF2-40B4-BE49-F238E27FC236}">
                <a16:creationId xmlns:a16="http://schemas.microsoft.com/office/drawing/2014/main" id="{B454F4C3-7700-9545-8EB9-59B7EC0875FE}"/>
              </a:ext>
            </a:extLst>
          </p:cNvPr>
          <p:cNvSpPr/>
          <p:nvPr/>
        </p:nvSpPr>
        <p:spPr>
          <a:xfrm>
            <a:off x="723173" y="1710789"/>
            <a:ext cx="2332678" cy="806615"/>
          </a:xfrm>
          <a:prstGeom prst="roundRect">
            <a:avLst>
              <a:gd name="adj" fmla="val 50000"/>
            </a:avLst>
          </a:pr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171450" rtl="0" eaLnBrk="1" latinLnBrk="0" hangingPunct="1">
              <a:defRPr sz="675" kern="1200">
                <a:solidFill>
                  <a:schemeClr val="lt1"/>
                </a:solidFill>
                <a:latin typeface="+mn-lt"/>
                <a:ea typeface="+mn-ea"/>
                <a:cs typeface="+mn-cs"/>
              </a:defRPr>
            </a:lvl1pPr>
            <a:lvl2pPr marL="171450" algn="l" defTabSz="171450" rtl="0" eaLnBrk="1" latinLnBrk="0" hangingPunct="1">
              <a:defRPr sz="675" kern="1200">
                <a:solidFill>
                  <a:schemeClr val="lt1"/>
                </a:solidFill>
                <a:latin typeface="+mn-lt"/>
                <a:ea typeface="+mn-ea"/>
                <a:cs typeface="+mn-cs"/>
              </a:defRPr>
            </a:lvl2pPr>
            <a:lvl3pPr marL="342900" algn="l" defTabSz="171450" rtl="0" eaLnBrk="1" latinLnBrk="0" hangingPunct="1">
              <a:defRPr sz="675" kern="1200">
                <a:solidFill>
                  <a:schemeClr val="lt1"/>
                </a:solidFill>
                <a:latin typeface="+mn-lt"/>
                <a:ea typeface="+mn-ea"/>
                <a:cs typeface="+mn-cs"/>
              </a:defRPr>
            </a:lvl3pPr>
            <a:lvl4pPr marL="514350" algn="l" defTabSz="171450" rtl="0" eaLnBrk="1" latinLnBrk="0" hangingPunct="1">
              <a:defRPr sz="675" kern="1200">
                <a:solidFill>
                  <a:schemeClr val="lt1"/>
                </a:solidFill>
                <a:latin typeface="+mn-lt"/>
                <a:ea typeface="+mn-ea"/>
                <a:cs typeface="+mn-cs"/>
              </a:defRPr>
            </a:lvl4pPr>
            <a:lvl5pPr marL="685800" algn="l" defTabSz="171450" rtl="0" eaLnBrk="1" latinLnBrk="0" hangingPunct="1">
              <a:defRPr sz="675" kern="1200">
                <a:solidFill>
                  <a:schemeClr val="lt1"/>
                </a:solidFill>
                <a:latin typeface="+mn-lt"/>
                <a:ea typeface="+mn-ea"/>
                <a:cs typeface="+mn-cs"/>
              </a:defRPr>
            </a:lvl5pPr>
            <a:lvl6pPr marL="857250" algn="l" defTabSz="171450" rtl="0" eaLnBrk="1" latinLnBrk="0" hangingPunct="1">
              <a:defRPr sz="675" kern="1200">
                <a:solidFill>
                  <a:schemeClr val="lt1"/>
                </a:solidFill>
                <a:latin typeface="+mn-lt"/>
                <a:ea typeface="+mn-ea"/>
                <a:cs typeface="+mn-cs"/>
              </a:defRPr>
            </a:lvl6pPr>
            <a:lvl7pPr marL="1028700" algn="l" defTabSz="171450" rtl="0" eaLnBrk="1" latinLnBrk="0" hangingPunct="1">
              <a:defRPr sz="675" kern="1200">
                <a:solidFill>
                  <a:schemeClr val="lt1"/>
                </a:solidFill>
                <a:latin typeface="+mn-lt"/>
                <a:ea typeface="+mn-ea"/>
                <a:cs typeface="+mn-cs"/>
              </a:defRPr>
            </a:lvl7pPr>
            <a:lvl8pPr marL="1200150" algn="l" defTabSz="171450" rtl="0" eaLnBrk="1" latinLnBrk="0" hangingPunct="1">
              <a:defRPr sz="675" kern="1200">
                <a:solidFill>
                  <a:schemeClr val="lt1"/>
                </a:solidFill>
                <a:latin typeface="+mn-lt"/>
                <a:ea typeface="+mn-ea"/>
                <a:cs typeface="+mn-cs"/>
              </a:defRPr>
            </a:lvl8pPr>
            <a:lvl9pPr marL="1371600" algn="l" defTabSz="171450" rtl="0" eaLnBrk="1" latinLnBrk="0" hangingPunct="1">
              <a:defRPr sz="675" kern="1200">
                <a:solidFill>
                  <a:schemeClr val="lt1"/>
                </a:solidFill>
                <a:latin typeface="+mn-lt"/>
                <a:ea typeface="+mn-ea"/>
                <a:cs typeface="+mn-cs"/>
              </a:defRPr>
            </a:lvl9pPr>
          </a:lstStyle>
          <a:p>
            <a:pPr algn="ctr" rtl="0"/>
            <a:r>
              <a:rPr lang="fr-CA" sz="1800" b="1">
                <a:solidFill>
                  <a:schemeClr val="bg1"/>
                </a:solidFill>
                <a:latin typeface="Calibri"/>
                <a:ea typeface="Roboto Medium" panose="02000000000000000000" pitchFamily="2" charset="0"/>
                <a:cs typeface="Segoe UI"/>
              </a:rPr>
              <a:t>2021</a:t>
            </a:r>
          </a:p>
        </p:txBody>
      </p:sp>
      <p:sp>
        <p:nvSpPr>
          <p:cNvPr id="40" name="Rectangle : coins arrondis 39">
            <a:extLst>
              <a:ext uri="{FF2B5EF4-FFF2-40B4-BE49-F238E27FC236}">
                <a16:creationId xmlns:a16="http://schemas.microsoft.com/office/drawing/2014/main" id="{5E316BF1-B5BC-CA4D-9572-A5BD52C8FD33}"/>
              </a:ext>
            </a:extLst>
          </p:cNvPr>
          <p:cNvSpPr/>
          <p:nvPr/>
        </p:nvSpPr>
        <p:spPr>
          <a:xfrm>
            <a:off x="6316664" y="1710789"/>
            <a:ext cx="2332677" cy="806615"/>
          </a:xfrm>
          <a:prstGeom prst="roundRect">
            <a:avLst>
              <a:gd name="adj" fmla="val 50000"/>
            </a:avLst>
          </a:pr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171450" rtl="0" eaLnBrk="1" latinLnBrk="0" hangingPunct="1">
              <a:defRPr sz="675" kern="1200">
                <a:solidFill>
                  <a:schemeClr val="lt1"/>
                </a:solidFill>
                <a:latin typeface="+mn-lt"/>
                <a:ea typeface="+mn-ea"/>
                <a:cs typeface="+mn-cs"/>
              </a:defRPr>
            </a:lvl1pPr>
            <a:lvl2pPr marL="171450" algn="l" defTabSz="171450" rtl="0" eaLnBrk="1" latinLnBrk="0" hangingPunct="1">
              <a:defRPr sz="675" kern="1200">
                <a:solidFill>
                  <a:schemeClr val="lt1"/>
                </a:solidFill>
                <a:latin typeface="+mn-lt"/>
                <a:ea typeface="+mn-ea"/>
                <a:cs typeface="+mn-cs"/>
              </a:defRPr>
            </a:lvl2pPr>
            <a:lvl3pPr marL="342900" algn="l" defTabSz="171450" rtl="0" eaLnBrk="1" latinLnBrk="0" hangingPunct="1">
              <a:defRPr sz="675" kern="1200">
                <a:solidFill>
                  <a:schemeClr val="lt1"/>
                </a:solidFill>
                <a:latin typeface="+mn-lt"/>
                <a:ea typeface="+mn-ea"/>
                <a:cs typeface="+mn-cs"/>
              </a:defRPr>
            </a:lvl3pPr>
            <a:lvl4pPr marL="514350" algn="l" defTabSz="171450" rtl="0" eaLnBrk="1" latinLnBrk="0" hangingPunct="1">
              <a:defRPr sz="675" kern="1200">
                <a:solidFill>
                  <a:schemeClr val="lt1"/>
                </a:solidFill>
                <a:latin typeface="+mn-lt"/>
                <a:ea typeface="+mn-ea"/>
                <a:cs typeface="+mn-cs"/>
              </a:defRPr>
            </a:lvl4pPr>
            <a:lvl5pPr marL="685800" algn="l" defTabSz="171450" rtl="0" eaLnBrk="1" latinLnBrk="0" hangingPunct="1">
              <a:defRPr sz="675" kern="1200">
                <a:solidFill>
                  <a:schemeClr val="lt1"/>
                </a:solidFill>
                <a:latin typeface="+mn-lt"/>
                <a:ea typeface="+mn-ea"/>
                <a:cs typeface="+mn-cs"/>
              </a:defRPr>
            </a:lvl5pPr>
            <a:lvl6pPr marL="857250" algn="l" defTabSz="171450" rtl="0" eaLnBrk="1" latinLnBrk="0" hangingPunct="1">
              <a:defRPr sz="675" kern="1200">
                <a:solidFill>
                  <a:schemeClr val="lt1"/>
                </a:solidFill>
                <a:latin typeface="+mn-lt"/>
                <a:ea typeface="+mn-ea"/>
                <a:cs typeface="+mn-cs"/>
              </a:defRPr>
            </a:lvl6pPr>
            <a:lvl7pPr marL="1028700" algn="l" defTabSz="171450" rtl="0" eaLnBrk="1" latinLnBrk="0" hangingPunct="1">
              <a:defRPr sz="675" kern="1200">
                <a:solidFill>
                  <a:schemeClr val="lt1"/>
                </a:solidFill>
                <a:latin typeface="+mn-lt"/>
                <a:ea typeface="+mn-ea"/>
                <a:cs typeface="+mn-cs"/>
              </a:defRPr>
            </a:lvl7pPr>
            <a:lvl8pPr marL="1200150" algn="l" defTabSz="171450" rtl="0" eaLnBrk="1" latinLnBrk="0" hangingPunct="1">
              <a:defRPr sz="675" kern="1200">
                <a:solidFill>
                  <a:schemeClr val="lt1"/>
                </a:solidFill>
                <a:latin typeface="+mn-lt"/>
                <a:ea typeface="+mn-ea"/>
                <a:cs typeface="+mn-cs"/>
              </a:defRPr>
            </a:lvl8pPr>
            <a:lvl9pPr marL="1371600" algn="l" defTabSz="171450" rtl="0" eaLnBrk="1" latinLnBrk="0" hangingPunct="1">
              <a:defRPr sz="675" kern="1200">
                <a:solidFill>
                  <a:schemeClr val="lt1"/>
                </a:solidFill>
                <a:latin typeface="+mn-lt"/>
                <a:ea typeface="+mn-ea"/>
                <a:cs typeface="+mn-cs"/>
              </a:defRPr>
            </a:lvl9pPr>
          </a:lstStyle>
          <a:p>
            <a:pPr algn="ctr"/>
            <a:r>
              <a:rPr lang="fr-CA" sz="1800" b="1">
                <a:solidFill>
                  <a:schemeClr val="bg1"/>
                </a:solidFill>
                <a:latin typeface="Calibri"/>
                <a:ea typeface="Roboto Medium" panose="02000000000000000000" pitchFamily="2" charset="0"/>
                <a:cs typeface="Segoe UI"/>
              </a:rPr>
              <a:t>Automne 2023 /</a:t>
            </a:r>
            <a:br>
              <a:rPr lang="fr-CA" sz="1800" b="1">
                <a:solidFill>
                  <a:schemeClr val="bg1"/>
                </a:solidFill>
                <a:latin typeface="Calibri"/>
                <a:ea typeface="Roboto Medium" panose="02000000000000000000" pitchFamily="2" charset="0"/>
                <a:cs typeface="Segoe UI"/>
              </a:rPr>
            </a:br>
            <a:r>
              <a:rPr lang="fr-CA" sz="1800" b="1">
                <a:solidFill>
                  <a:schemeClr val="bg1"/>
                </a:solidFill>
                <a:latin typeface="Calibri"/>
                <a:ea typeface="Roboto Medium" panose="02000000000000000000" pitchFamily="2" charset="0"/>
                <a:cs typeface="Segoe UI"/>
              </a:rPr>
              <a:t>Hiver 2024</a:t>
            </a:r>
          </a:p>
        </p:txBody>
      </p:sp>
      <p:sp>
        <p:nvSpPr>
          <p:cNvPr id="41" name="Rectangle : coins arrondis 40">
            <a:extLst>
              <a:ext uri="{FF2B5EF4-FFF2-40B4-BE49-F238E27FC236}">
                <a16:creationId xmlns:a16="http://schemas.microsoft.com/office/drawing/2014/main" id="{DD56CEE6-4C83-BB4E-829A-49451D8F970F}"/>
              </a:ext>
            </a:extLst>
          </p:cNvPr>
          <p:cNvSpPr/>
          <p:nvPr/>
        </p:nvSpPr>
        <p:spPr>
          <a:xfrm>
            <a:off x="9051627" y="1710789"/>
            <a:ext cx="2324827" cy="806615"/>
          </a:xfrm>
          <a:prstGeom prst="roundRect">
            <a:avLst>
              <a:gd name="adj" fmla="val 50000"/>
            </a:avLst>
          </a:pr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171450" rtl="0" eaLnBrk="1" latinLnBrk="0" hangingPunct="1">
              <a:defRPr sz="675" kern="1200">
                <a:solidFill>
                  <a:schemeClr val="lt1"/>
                </a:solidFill>
                <a:latin typeface="+mn-lt"/>
                <a:ea typeface="+mn-ea"/>
                <a:cs typeface="+mn-cs"/>
              </a:defRPr>
            </a:lvl1pPr>
            <a:lvl2pPr marL="171450" algn="l" defTabSz="171450" rtl="0" eaLnBrk="1" latinLnBrk="0" hangingPunct="1">
              <a:defRPr sz="675" kern="1200">
                <a:solidFill>
                  <a:schemeClr val="lt1"/>
                </a:solidFill>
                <a:latin typeface="+mn-lt"/>
                <a:ea typeface="+mn-ea"/>
                <a:cs typeface="+mn-cs"/>
              </a:defRPr>
            </a:lvl2pPr>
            <a:lvl3pPr marL="342900" algn="l" defTabSz="171450" rtl="0" eaLnBrk="1" latinLnBrk="0" hangingPunct="1">
              <a:defRPr sz="675" kern="1200">
                <a:solidFill>
                  <a:schemeClr val="lt1"/>
                </a:solidFill>
                <a:latin typeface="+mn-lt"/>
                <a:ea typeface="+mn-ea"/>
                <a:cs typeface="+mn-cs"/>
              </a:defRPr>
            </a:lvl3pPr>
            <a:lvl4pPr marL="514350" algn="l" defTabSz="171450" rtl="0" eaLnBrk="1" latinLnBrk="0" hangingPunct="1">
              <a:defRPr sz="675" kern="1200">
                <a:solidFill>
                  <a:schemeClr val="lt1"/>
                </a:solidFill>
                <a:latin typeface="+mn-lt"/>
                <a:ea typeface="+mn-ea"/>
                <a:cs typeface="+mn-cs"/>
              </a:defRPr>
            </a:lvl4pPr>
            <a:lvl5pPr marL="685800" algn="l" defTabSz="171450" rtl="0" eaLnBrk="1" latinLnBrk="0" hangingPunct="1">
              <a:defRPr sz="675" kern="1200">
                <a:solidFill>
                  <a:schemeClr val="lt1"/>
                </a:solidFill>
                <a:latin typeface="+mn-lt"/>
                <a:ea typeface="+mn-ea"/>
                <a:cs typeface="+mn-cs"/>
              </a:defRPr>
            </a:lvl5pPr>
            <a:lvl6pPr marL="857250" algn="l" defTabSz="171450" rtl="0" eaLnBrk="1" latinLnBrk="0" hangingPunct="1">
              <a:defRPr sz="675" kern="1200">
                <a:solidFill>
                  <a:schemeClr val="lt1"/>
                </a:solidFill>
                <a:latin typeface="+mn-lt"/>
                <a:ea typeface="+mn-ea"/>
                <a:cs typeface="+mn-cs"/>
              </a:defRPr>
            </a:lvl6pPr>
            <a:lvl7pPr marL="1028700" algn="l" defTabSz="171450" rtl="0" eaLnBrk="1" latinLnBrk="0" hangingPunct="1">
              <a:defRPr sz="675" kern="1200">
                <a:solidFill>
                  <a:schemeClr val="lt1"/>
                </a:solidFill>
                <a:latin typeface="+mn-lt"/>
                <a:ea typeface="+mn-ea"/>
                <a:cs typeface="+mn-cs"/>
              </a:defRPr>
            </a:lvl7pPr>
            <a:lvl8pPr marL="1200150" algn="l" defTabSz="171450" rtl="0" eaLnBrk="1" latinLnBrk="0" hangingPunct="1">
              <a:defRPr sz="675" kern="1200">
                <a:solidFill>
                  <a:schemeClr val="lt1"/>
                </a:solidFill>
                <a:latin typeface="+mn-lt"/>
                <a:ea typeface="+mn-ea"/>
                <a:cs typeface="+mn-cs"/>
              </a:defRPr>
            </a:lvl8pPr>
            <a:lvl9pPr marL="1371600" algn="l" defTabSz="171450" rtl="0" eaLnBrk="1" latinLnBrk="0" hangingPunct="1">
              <a:defRPr sz="675" kern="1200">
                <a:solidFill>
                  <a:schemeClr val="lt1"/>
                </a:solidFill>
                <a:latin typeface="+mn-lt"/>
                <a:ea typeface="+mn-ea"/>
                <a:cs typeface="+mn-cs"/>
              </a:defRPr>
            </a:lvl9pPr>
          </a:lstStyle>
          <a:p>
            <a:pPr algn="ctr"/>
            <a:r>
              <a:rPr lang="fr-CA" sz="1800" b="1">
                <a:solidFill>
                  <a:schemeClr val="bg1"/>
                </a:solidFill>
                <a:latin typeface="Calibri"/>
                <a:ea typeface="Roboto Medium" panose="02000000000000000000" pitchFamily="2" charset="0"/>
                <a:cs typeface="Segoe UI"/>
              </a:rPr>
              <a:t>D’ici la fin</a:t>
            </a:r>
            <a:br>
              <a:rPr lang="fr-CA" sz="1800" b="1">
                <a:solidFill>
                  <a:schemeClr val="bg1"/>
                </a:solidFill>
                <a:latin typeface="Calibri"/>
                <a:ea typeface="Roboto Medium" panose="02000000000000000000" pitchFamily="2" charset="0"/>
                <a:cs typeface="Segoe UI"/>
              </a:rPr>
            </a:br>
            <a:r>
              <a:rPr lang="fr-CA" sz="1800" b="1">
                <a:solidFill>
                  <a:schemeClr val="bg1"/>
                </a:solidFill>
                <a:latin typeface="Calibri"/>
                <a:ea typeface="Roboto Medium" panose="02000000000000000000" pitchFamily="2" charset="0"/>
                <a:cs typeface="Segoe UI"/>
              </a:rPr>
              <a:t>2024</a:t>
            </a:r>
          </a:p>
        </p:txBody>
      </p:sp>
      <p:cxnSp>
        <p:nvCxnSpPr>
          <p:cNvPr id="42" name="Connecteur droit avec flèche 41">
            <a:extLst>
              <a:ext uri="{FF2B5EF4-FFF2-40B4-BE49-F238E27FC236}">
                <a16:creationId xmlns:a16="http://schemas.microsoft.com/office/drawing/2014/main" id="{F1BA7103-4CF5-FA4F-807C-C1589A0DA7CF}"/>
              </a:ext>
            </a:extLst>
          </p:cNvPr>
          <p:cNvCxnSpPr>
            <a:cxnSpLocks/>
            <a:endCxn id="27" idx="0"/>
          </p:cNvCxnSpPr>
          <p:nvPr/>
        </p:nvCxnSpPr>
        <p:spPr>
          <a:xfrm flipH="1">
            <a:off x="1885587" y="2345069"/>
            <a:ext cx="4120" cy="534484"/>
          </a:xfrm>
          <a:prstGeom prst="straightConnector1">
            <a:avLst/>
          </a:prstGeom>
          <a:ln w="25400">
            <a:solidFill>
              <a:srgbClr val="009EE0"/>
            </a:solidFill>
          </a:ln>
        </p:spPr>
        <p:style>
          <a:lnRef idx="1">
            <a:schemeClr val="accent1"/>
          </a:lnRef>
          <a:fillRef idx="0">
            <a:schemeClr val="accent1"/>
          </a:fillRef>
          <a:effectRef idx="0">
            <a:schemeClr val="accent1"/>
          </a:effectRef>
          <a:fontRef idx="minor">
            <a:schemeClr val="tx1"/>
          </a:fontRef>
        </p:style>
      </p:cxnSp>
      <p:cxnSp>
        <p:nvCxnSpPr>
          <p:cNvPr id="54" name="Connecteur droit avec flèche 53">
            <a:extLst>
              <a:ext uri="{FF2B5EF4-FFF2-40B4-BE49-F238E27FC236}">
                <a16:creationId xmlns:a16="http://schemas.microsoft.com/office/drawing/2014/main" id="{A5717013-B1BC-D043-92D5-6EFD87425FD4}"/>
              </a:ext>
            </a:extLst>
          </p:cNvPr>
          <p:cNvCxnSpPr>
            <a:cxnSpLocks/>
          </p:cNvCxnSpPr>
          <p:nvPr/>
        </p:nvCxnSpPr>
        <p:spPr>
          <a:xfrm flipH="1">
            <a:off x="10214038" y="2345069"/>
            <a:ext cx="4120" cy="534485"/>
          </a:xfrm>
          <a:prstGeom prst="straightConnector1">
            <a:avLst/>
          </a:prstGeom>
          <a:ln w="25400">
            <a:solidFill>
              <a:srgbClr val="009EE0"/>
            </a:solidFill>
          </a:ln>
        </p:spPr>
        <p:style>
          <a:lnRef idx="1">
            <a:schemeClr val="accent1"/>
          </a:lnRef>
          <a:fillRef idx="0">
            <a:schemeClr val="accent1"/>
          </a:fillRef>
          <a:effectRef idx="0">
            <a:schemeClr val="accent1"/>
          </a:effectRef>
          <a:fontRef idx="minor">
            <a:schemeClr val="tx1"/>
          </a:fontRef>
        </p:style>
      </p:cxnSp>
      <p:sp>
        <p:nvSpPr>
          <p:cNvPr id="56" name="Rectangle : coins arrondis 55">
            <a:extLst>
              <a:ext uri="{FF2B5EF4-FFF2-40B4-BE49-F238E27FC236}">
                <a16:creationId xmlns:a16="http://schemas.microsoft.com/office/drawing/2014/main" id="{9AD676D6-2A5F-004E-94A3-DB43D0DE107D}"/>
              </a:ext>
            </a:extLst>
          </p:cNvPr>
          <p:cNvSpPr/>
          <p:nvPr/>
        </p:nvSpPr>
        <p:spPr>
          <a:xfrm>
            <a:off x="3548752" y="2879554"/>
            <a:ext cx="2324827" cy="1678590"/>
          </a:xfrm>
          <a:prstGeom prst="roundRect">
            <a:avLst>
              <a:gd name="adj" fmla="val 10725"/>
            </a:avLst>
          </a:prstGeom>
          <a:noFill/>
          <a:ln w="25400">
            <a:solidFill>
              <a:srgbClr val="009EE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171450" rtl="0" eaLnBrk="1" latinLnBrk="0" hangingPunct="1">
              <a:defRPr sz="675" kern="1200">
                <a:solidFill>
                  <a:schemeClr val="lt1"/>
                </a:solidFill>
                <a:latin typeface="+mn-lt"/>
                <a:ea typeface="+mn-ea"/>
                <a:cs typeface="+mn-cs"/>
              </a:defRPr>
            </a:lvl1pPr>
            <a:lvl2pPr marL="171450" algn="l" defTabSz="171450" rtl="0" eaLnBrk="1" latinLnBrk="0" hangingPunct="1">
              <a:defRPr sz="675" kern="1200">
                <a:solidFill>
                  <a:schemeClr val="lt1"/>
                </a:solidFill>
                <a:latin typeface="+mn-lt"/>
                <a:ea typeface="+mn-ea"/>
                <a:cs typeface="+mn-cs"/>
              </a:defRPr>
            </a:lvl2pPr>
            <a:lvl3pPr marL="342900" algn="l" defTabSz="171450" rtl="0" eaLnBrk="1" latinLnBrk="0" hangingPunct="1">
              <a:defRPr sz="675" kern="1200">
                <a:solidFill>
                  <a:schemeClr val="lt1"/>
                </a:solidFill>
                <a:latin typeface="+mn-lt"/>
                <a:ea typeface="+mn-ea"/>
                <a:cs typeface="+mn-cs"/>
              </a:defRPr>
            </a:lvl3pPr>
            <a:lvl4pPr marL="514350" algn="l" defTabSz="171450" rtl="0" eaLnBrk="1" latinLnBrk="0" hangingPunct="1">
              <a:defRPr sz="675" kern="1200">
                <a:solidFill>
                  <a:schemeClr val="lt1"/>
                </a:solidFill>
                <a:latin typeface="+mn-lt"/>
                <a:ea typeface="+mn-ea"/>
                <a:cs typeface="+mn-cs"/>
              </a:defRPr>
            </a:lvl4pPr>
            <a:lvl5pPr marL="685800" algn="l" defTabSz="171450" rtl="0" eaLnBrk="1" latinLnBrk="0" hangingPunct="1">
              <a:defRPr sz="675" kern="1200">
                <a:solidFill>
                  <a:schemeClr val="lt1"/>
                </a:solidFill>
                <a:latin typeface="+mn-lt"/>
                <a:ea typeface="+mn-ea"/>
                <a:cs typeface="+mn-cs"/>
              </a:defRPr>
            </a:lvl5pPr>
            <a:lvl6pPr marL="857250" algn="l" defTabSz="171450" rtl="0" eaLnBrk="1" latinLnBrk="0" hangingPunct="1">
              <a:defRPr sz="675" kern="1200">
                <a:solidFill>
                  <a:schemeClr val="lt1"/>
                </a:solidFill>
                <a:latin typeface="+mn-lt"/>
                <a:ea typeface="+mn-ea"/>
                <a:cs typeface="+mn-cs"/>
              </a:defRPr>
            </a:lvl6pPr>
            <a:lvl7pPr marL="1028700" algn="l" defTabSz="171450" rtl="0" eaLnBrk="1" latinLnBrk="0" hangingPunct="1">
              <a:defRPr sz="675" kern="1200">
                <a:solidFill>
                  <a:schemeClr val="lt1"/>
                </a:solidFill>
                <a:latin typeface="+mn-lt"/>
                <a:ea typeface="+mn-ea"/>
                <a:cs typeface="+mn-cs"/>
              </a:defRPr>
            </a:lvl7pPr>
            <a:lvl8pPr marL="1200150" algn="l" defTabSz="171450" rtl="0" eaLnBrk="1" latinLnBrk="0" hangingPunct="1">
              <a:defRPr sz="675" kern="1200">
                <a:solidFill>
                  <a:schemeClr val="lt1"/>
                </a:solidFill>
                <a:latin typeface="+mn-lt"/>
                <a:ea typeface="+mn-ea"/>
                <a:cs typeface="+mn-cs"/>
              </a:defRPr>
            </a:lvl8pPr>
            <a:lvl9pPr marL="1371600" algn="l" defTabSz="171450" rtl="0" eaLnBrk="1" latinLnBrk="0" hangingPunct="1">
              <a:defRPr sz="675" kern="1200">
                <a:solidFill>
                  <a:schemeClr val="lt1"/>
                </a:solidFill>
                <a:latin typeface="+mn-lt"/>
                <a:ea typeface="+mn-ea"/>
                <a:cs typeface="+mn-cs"/>
              </a:defRPr>
            </a:lvl9pPr>
          </a:lstStyle>
          <a:p>
            <a:pPr rtl="0"/>
            <a:endParaRPr lang="fr-CA" sz="1800">
              <a:solidFill>
                <a:srgbClr val="00B0F0"/>
              </a:solidFill>
              <a:latin typeface="Calibri"/>
              <a:ea typeface="Roboto Medium" panose="02000000000000000000" pitchFamily="2" charset="0"/>
              <a:cs typeface="Segoe UI"/>
            </a:endParaRPr>
          </a:p>
        </p:txBody>
      </p:sp>
      <p:sp>
        <p:nvSpPr>
          <p:cNvPr id="60" name="Rectangle : coins arrondis 59">
            <a:extLst>
              <a:ext uri="{FF2B5EF4-FFF2-40B4-BE49-F238E27FC236}">
                <a16:creationId xmlns:a16="http://schemas.microsoft.com/office/drawing/2014/main" id="{A4B0E08D-1F58-CD4D-B48E-9E9E2D07865B}"/>
              </a:ext>
            </a:extLst>
          </p:cNvPr>
          <p:cNvSpPr/>
          <p:nvPr/>
        </p:nvSpPr>
        <p:spPr>
          <a:xfrm>
            <a:off x="3540709" y="1710789"/>
            <a:ext cx="2332677" cy="806615"/>
          </a:xfrm>
          <a:prstGeom prst="roundRect">
            <a:avLst>
              <a:gd name="adj" fmla="val 50000"/>
            </a:avLst>
          </a:pr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171450" rtl="0" eaLnBrk="1" latinLnBrk="0" hangingPunct="1">
              <a:defRPr sz="675" kern="1200">
                <a:solidFill>
                  <a:schemeClr val="lt1"/>
                </a:solidFill>
                <a:latin typeface="+mn-lt"/>
                <a:ea typeface="+mn-ea"/>
                <a:cs typeface="+mn-cs"/>
              </a:defRPr>
            </a:lvl1pPr>
            <a:lvl2pPr marL="171450" algn="l" defTabSz="171450" rtl="0" eaLnBrk="1" latinLnBrk="0" hangingPunct="1">
              <a:defRPr sz="675" kern="1200">
                <a:solidFill>
                  <a:schemeClr val="lt1"/>
                </a:solidFill>
                <a:latin typeface="+mn-lt"/>
                <a:ea typeface="+mn-ea"/>
                <a:cs typeface="+mn-cs"/>
              </a:defRPr>
            </a:lvl2pPr>
            <a:lvl3pPr marL="342900" algn="l" defTabSz="171450" rtl="0" eaLnBrk="1" latinLnBrk="0" hangingPunct="1">
              <a:defRPr sz="675" kern="1200">
                <a:solidFill>
                  <a:schemeClr val="lt1"/>
                </a:solidFill>
                <a:latin typeface="+mn-lt"/>
                <a:ea typeface="+mn-ea"/>
                <a:cs typeface="+mn-cs"/>
              </a:defRPr>
            </a:lvl3pPr>
            <a:lvl4pPr marL="514350" algn="l" defTabSz="171450" rtl="0" eaLnBrk="1" latinLnBrk="0" hangingPunct="1">
              <a:defRPr sz="675" kern="1200">
                <a:solidFill>
                  <a:schemeClr val="lt1"/>
                </a:solidFill>
                <a:latin typeface="+mn-lt"/>
                <a:ea typeface="+mn-ea"/>
                <a:cs typeface="+mn-cs"/>
              </a:defRPr>
            </a:lvl4pPr>
            <a:lvl5pPr marL="685800" algn="l" defTabSz="171450" rtl="0" eaLnBrk="1" latinLnBrk="0" hangingPunct="1">
              <a:defRPr sz="675" kern="1200">
                <a:solidFill>
                  <a:schemeClr val="lt1"/>
                </a:solidFill>
                <a:latin typeface="+mn-lt"/>
                <a:ea typeface="+mn-ea"/>
                <a:cs typeface="+mn-cs"/>
              </a:defRPr>
            </a:lvl5pPr>
            <a:lvl6pPr marL="857250" algn="l" defTabSz="171450" rtl="0" eaLnBrk="1" latinLnBrk="0" hangingPunct="1">
              <a:defRPr sz="675" kern="1200">
                <a:solidFill>
                  <a:schemeClr val="lt1"/>
                </a:solidFill>
                <a:latin typeface="+mn-lt"/>
                <a:ea typeface="+mn-ea"/>
                <a:cs typeface="+mn-cs"/>
              </a:defRPr>
            </a:lvl6pPr>
            <a:lvl7pPr marL="1028700" algn="l" defTabSz="171450" rtl="0" eaLnBrk="1" latinLnBrk="0" hangingPunct="1">
              <a:defRPr sz="675" kern="1200">
                <a:solidFill>
                  <a:schemeClr val="lt1"/>
                </a:solidFill>
                <a:latin typeface="+mn-lt"/>
                <a:ea typeface="+mn-ea"/>
                <a:cs typeface="+mn-cs"/>
              </a:defRPr>
            </a:lvl7pPr>
            <a:lvl8pPr marL="1200150" algn="l" defTabSz="171450" rtl="0" eaLnBrk="1" latinLnBrk="0" hangingPunct="1">
              <a:defRPr sz="675" kern="1200">
                <a:solidFill>
                  <a:schemeClr val="lt1"/>
                </a:solidFill>
                <a:latin typeface="+mn-lt"/>
                <a:ea typeface="+mn-ea"/>
                <a:cs typeface="+mn-cs"/>
              </a:defRPr>
            </a:lvl8pPr>
            <a:lvl9pPr marL="1371600" algn="l" defTabSz="171450" rtl="0" eaLnBrk="1" latinLnBrk="0" hangingPunct="1">
              <a:defRPr sz="675" kern="1200">
                <a:solidFill>
                  <a:schemeClr val="lt1"/>
                </a:solidFill>
                <a:latin typeface="+mn-lt"/>
                <a:ea typeface="+mn-ea"/>
                <a:cs typeface="+mn-cs"/>
              </a:defRPr>
            </a:lvl9pPr>
          </a:lstStyle>
          <a:p>
            <a:pPr algn="ctr"/>
            <a:r>
              <a:rPr lang="fr-CA" sz="1800" b="1">
                <a:solidFill>
                  <a:schemeClr val="bg1"/>
                </a:solidFill>
                <a:latin typeface="Calibri"/>
                <a:ea typeface="Roboto Medium" panose="02000000000000000000" pitchFamily="2" charset="0"/>
                <a:cs typeface="Segoe UI"/>
              </a:rPr>
              <a:t>Printemps / été </a:t>
            </a:r>
            <a:br>
              <a:rPr lang="fr-CA" sz="1800" b="1">
                <a:solidFill>
                  <a:schemeClr val="bg1"/>
                </a:solidFill>
                <a:latin typeface="Calibri"/>
                <a:ea typeface="Roboto Medium" panose="02000000000000000000" pitchFamily="2" charset="0"/>
                <a:cs typeface="Segoe UI"/>
              </a:rPr>
            </a:br>
            <a:r>
              <a:rPr lang="fr-CA" sz="1800" b="1">
                <a:solidFill>
                  <a:schemeClr val="bg1"/>
                </a:solidFill>
                <a:latin typeface="Calibri"/>
                <a:ea typeface="Roboto Medium" panose="02000000000000000000" pitchFamily="2" charset="0"/>
                <a:cs typeface="Segoe UI"/>
              </a:rPr>
              <a:t>2023</a:t>
            </a:r>
          </a:p>
        </p:txBody>
      </p:sp>
      <p:sp>
        <p:nvSpPr>
          <p:cNvPr id="63" name="Rectangle : coins arrondis 62">
            <a:extLst>
              <a:ext uri="{FF2B5EF4-FFF2-40B4-BE49-F238E27FC236}">
                <a16:creationId xmlns:a16="http://schemas.microsoft.com/office/drawing/2014/main" id="{B0CE73A8-3064-1B45-BE87-9E90CCF45C34}"/>
              </a:ext>
            </a:extLst>
          </p:cNvPr>
          <p:cNvSpPr/>
          <p:nvPr/>
        </p:nvSpPr>
        <p:spPr>
          <a:xfrm>
            <a:off x="6316665" y="2879554"/>
            <a:ext cx="2324827" cy="1142929"/>
          </a:xfrm>
          <a:prstGeom prst="roundRect">
            <a:avLst>
              <a:gd name="adj" fmla="val 10725"/>
            </a:avLst>
          </a:prstGeom>
          <a:noFill/>
          <a:ln w="25400">
            <a:solidFill>
              <a:srgbClr val="009EE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171450" rtl="0" eaLnBrk="1" latinLnBrk="0" hangingPunct="1">
              <a:defRPr sz="675" kern="1200">
                <a:solidFill>
                  <a:schemeClr val="lt1"/>
                </a:solidFill>
                <a:latin typeface="+mn-lt"/>
                <a:ea typeface="+mn-ea"/>
                <a:cs typeface="+mn-cs"/>
              </a:defRPr>
            </a:lvl1pPr>
            <a:lvl2pPr marL="171450" algn="l" defTabSz="171450" rtl="0" eaLnBrk="1" latinLnBrk="0" hangingPunct="1">
              <a:defRPr sz="675" kern="1200">
                <a:solidFill>
                  <a:schemeClr val="lt1"/>
                </a:solidFill>
                <a:latin typeface="+mn-lt"/>
                <a:ea typeface="+mn-ea"/>
                <a:cs typeface="+mn-cs"/>
              </a:defRPr>
            </a:lvl2pPr>
            <a:lvl3pPr marL="342900" algn="l" defTabSz="171450" rtl="0" eaLnBrk="1" latinLnBrk="0" hangingPunct="1">
              <a:defRPr sz="675" kern="1200">
                <a:solidFill>
                  <a:schemeClr val="lt1"/>
                </a:solidFill>
                <a:latin typeface="+mn-lt"/>
                <a:ea typeface="+mn-ea"/>
                <a:cs typeface="+mn-cs"/>
              </a:defRPr>
            </a:lvl3pPr>
            <a:lvl4pPr marL="514350" algn="l" defTabSz="171450" rtl="0" eaLnBrk="1" latinLnBrk="0" hangingPunct="1">
              <a:defRPr sz="675" kern="1200">
                <a:solidFill>
                  <a:schemeClr val="lt1"/>
                </a:solidFill>
                <a:latin typeface="+mn-lt"/>
                <a:ea typeface="+mn-ea"/>
                <a:cs typeface="+mn-cs"/>
              </a:defRPr>
            </a:lvl4pPr>
            <a:lvl5pPr marL="685800" algn="l" defTabSz="171450" rtl="0" eaLnBrk="1" latinLnBrk="0" hangingPunct="1">
              <a:defRPr sz="675" kern="1200">
                <a:solidFill>
                  <a:schemeClr val="lt1"/>
                </a:solidFill>
                <a:latin typeface="+mn-lt"/>
                <a:ea typeface="+mn-ea"/>
                <a:cs typeface="+mn-cs"/>
              </a:defRPr>
            </a:lvl5pPr>
            <a:lvl6pPr marL="857250" algn="l" defTabSz="171450" rtl="0" eaLnBrk="1" latinLnBrk="0" hangingPunct="1">
              <a:defRPr sz="675" kern="1200">
                <a:solidFill>
                  <a:schemeClr val="lt1"/>
                </a:solidFill>
                <a:latin typeface="+mn-lt"/>
                <a:ea typeface="+mn-ea"/>
                <a:cs typeface="+mn-cs"/>
              </a:defRPr>
            </a:lvl6pPr>
            <a:lvl7pPr marL="1028700" algn="l" defTabSz="171450" rtl="0" eaLnBrk="1" latinLnBrk="0" hangingPunct="1">
              <a:defRPr sz="675" kern="1200">
                <a:solidFill>
                  <a:schemeClr val="lt1"/>
                </a:solidFill>
                <a:latin typeface="+mn-lt"/>
                <a:ea typeface="+mn-ea"/>
                <a:cs typeface="+mn-cs"/>
              </a:defRPr>
            </a:lvl7pPr>
            <a:lvl8pPr marL="1200150" algn="l" defTabSz="171450" rtl="0" eaLnBrk="1" latinLnBrk="0" hangingPunct="1">
              <a:defRPr sz="675" kern="1200">
                <a:solidFill>
                  <a:schemeClr val="lt1"/>
                </a:solidFill>
                <a:latin typeface="+mn-lt"/>
                <a:ea typeface="+mn-ea"/>
                <a:cs typeface="+mn-cs"/>
              </a:defRPr>
            </a:lvl8pPr>
            <a:lvl9pPr marL="1371600" algn="l" defTabSz="171450" rtl="0" eaLnBrk="1" latinLnBrk="0" hangingPunct="1">
              <a:defRPr sz="675" kern="1200">
                <a:solidFill>
                  <a:schemeClr val="lt1"/>
                </a:solidFill>
                <a:latin typeface="+mn-lt"/>
                <a:ea typeface="+mn-ea"/>
                <a:cs typeface="+mn-cs"/>
              </a:defRPr>
            </a:lvl9pPr>
          </a:lstStyle>
          <a:p>
            <a:pPr rtl="0"/>
            <a:endParaRPr lang="fr-CA" sz="1800">
              <a:solidFill>
                <a:srgbClr val="00B0F0"/>
              </a:solidFill>
              <a:latin typeface="Calibri"/>
              <a:ea typeface="Roboto Medium" panose="02000000000000000000" pitchFamily="2" charset="0"/>
              <a:cs typeface="Segoe UI"/>
            </a:endParaRPr>
          </a:p>
        </p:txBody>
      </p:sp>
      <p:sp>
        <p:nvSpPr>
          <p:cNvPr id="65" name="Rectangle : coins arrondis 64">
            <a:extLst>
              <a:ext uri="{FF2B5EF4-FFF2-40B4-BE49-F238E27FC236}">
                <a16:creationId xmlns:a16="http://schemas.microsoft.com/office/drawing/2014/main" id="{877F09FD-829D-8647-A5C0-DD844AFB6197}"/>
              </a:ext>
            </a:extLst>
          </p:cNvPr>
          <p:cNvSpPr/>
          <p:nvPr/>
        </p:nvSpPr>
        <p:spPr>
          <a:xfrm>
            <a:off x="9051627" y="2879554"/>
            <a:ext cx="2324827" cy="1142929"/>
          </a:xfrm>
          <a:prstGeom prst="roundRect">
            <a:avLst>
              <a:gd name="adj" fmla="val 10725"/>
            </a:avLst>
          </a:prstGeom>
          <a:noFill/>
          <a:ln w="25400">
            <a:solidFill>
              <a:srgbClr val="009EE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171450" rtl="0" eaLnBrk="1" latinLnBrk="0" hangingPunct="1">
              <a:defRPr sz="675" kern="1200">
                <a:solidFill>
                  <a:schemeClr val="lt1"/>
                </a:solidFill>
                <a:latin typeface="+mn-lt"/>
                <a:ea typeface="+mn-ea"/>
                <a:cs typeface="+mn-cs"/>
              </a:defRPr>
            </a:lvl1pPr>
            <a:lvl2pPr marL="171450" algn="l" defTabSz="171450" rtl="0" eaLnBrk="1" latinLnBrk="0" hangingPunct="1">
              <a:defRPr sz="675" kern="1200">
                <a:solidFill>
                  <a:schemeClr val="lt1"/>
                </a:solidFill>
                <a:latin typeface="+mn-lt"/>
                <a:ea typeface="+mn-ea"/>
                <a:cs typeface="+mn-cs"/>
              </a:defRPr>
            </a:lvl2pPr>
            <a:lvl3pPr marL="342900" algn="l" defTabSz="171450" rtl="0" eaLnBrk="1" latinLnBrk="0" hangingPunct="1">
              <a:defRPr sz="675" kern="1200">
                <a:solidFill>
                  <a:schemeClr val="lt1"/>
                </a:solidFill>
                <a:latin typeface="+mn-lt"/>
                <a:ea typeface="+mn-ea"/>
                <a:cs typeface="+mn-cs"/>
              </a:defRPr>
            </a:lvl3pPr>
            <a:lvl4pPr marL="514350" algn="l" defTabSz="171450" rtl="0" eaLnBrk="1" latinLnBrk="0" hangingPunct="1">
              <a:defRPr sz="675" kern="1200">
                <a:solidFill>
                  <a:schemeClr val="lt1"/>
                </a:solidFill>
                <a:latin typeface="+mn-lt"/>
                <a:ea typeface="+mn-ea"/>
                <a:cs typeface="+mn-cs"/>
              </a:defRPr>
            </a:lvl4pPr>
            <a:lvl5pPr marL="685800" algn="l" defTabSz="171450" rtl="0" eaLnBrk="1" latinLnBrk="0" hangingPunct="1">
              <a:defRPr sz="675" kern="1200">
                <a:solidFill>
                  <a:schemeClr val="lt1"/>
                </a:solidFill>
                <a:latin typeface="+mn-lt"/>
                <a:ea typeface="+mn-ea"/>
                <a:cs typeface="+mn-cs"/>
              </a:defRPr>
            </a:lvl5pPr>
            <a:lvl6pPr marL="857250" algn="l" defTabSz="171450" rtl="0" eaLnBrk="1" latinLnBrk="0" hangingPunct="1">
              <a:defRPr sz="675" kern="1200">
                <a:solidFill>
                  <a:schemeClr val="lt1"/>
                </a:solidFill>
                <a:latin typeface="+mn-lt"/>
                <a:ea typeface="+mn-ea"/>
                <a:cs typeface="+mn-cs"/>
              </a:defRPr>
            </a:lvl6pPr>
            <a:lvl7pPr marL="1028700" algn="l" defTabSz="171450" rtl="0" eaLnBrk="1" latinLnBrk="0" hangingPunct="1">
              <a:defRPr sz="675" kern="1200">
                <a:solidFill>
                  <a:schemeClr val="lt1"/>
                </a:solidFill>
                <a:latin typeface="+mn-lt"/>
                <a:ea typeface="+mn-ea"/>
                <a:cs typeface="+mn-cs"/>
              </a:defRPr>
            </a:lvl7pPr>
            <a:lvl8pPr marL="1200150" algn="l" defTabSz="171450" rtl="0" eaLnBrk="1" latinLnBrk="0" hangingPunct="1">
              <a:defRPr sz="675" kern="1200">
                <a:solidFill>
                  <a:schemeClr val="lt1"/>
                </a:solidFill>
                <a:latin typeface="+mn-lt"/>
                <a:ea typeface="+mn-ea"/>
                <a:cs typeface="+mn-cs"/>
              </a:defRPr>
            </a:lvl8pPr>
            <a:lvl9pPr marL="1371600" algn="l" defTabSz="171450" rtl="0" eaLnBrk="1" latinLnBrk="0" hangingPunct="1">
              <a:defRPr sz="675" kern="1200">
                <a:solidFill>
                  <a:schemeClr val="lt1"/>
                </a:solidFill>
                <a:latin typeface="+mn-lt"/>
                <a:ea typeface="+mn-ea"/>
                <a:cs typeface="+mn-cs"/>
              </a:defRPr>
            </a:lvl9pPr>
          </a:lstStyle>
          <a:p>
            <a:pPr rtl="0"/>
            <a:endParaRPr lang="fr-CA" sz="1800">
              <a:solidFill>
                <a:srgbClr val="00B0F0"/>
              </a:solidFill>
              <a:latin typeface="Calibri"/>
              <a:ea typeface="Roboto Medium" panose="02000000000000000000" pitchFamily="2" charset="0"/>
              <a:cs typeface="Segoe UI"/>
            </a:endParaRPr>
          </a:p>
        </p:txBody>
      </p:sp>
      <p:cxnSp>
        <p:nvCxnSpPr>
          <p:cNvPr id="66" name="Connecteur droit avec flèche 65">
            <a:extLst>
              <a:ext uri="{FF2B5EF4-FFF2-40B4-BE49-F238E27FC236}">
                <a16:creationId xmlns:a16="http://schemas.microsoft.com/office/drawing/2014/main" id="{CA50949D-46F5-6A4F-BDC7-80C21DAB4424}"/>
              </a:ext>
            </a:extLst>
          </p:cNvPr>
          <p:cNvCxnSpPr>
            <a:cxnSpLocks/>
          </p:cNvCxnSpPr>
          <p:nvPr/>
        </p:nvCxnSpPr>
        <p:spPr>
          <a:xfrm flipH="1">
            <a:off x="4702927" y="2345069"/>
            <a:ext cx="4120" cy="534484"/>
          </a:xfrm>
          <a:prstGeom prst="straightConnector1">
            <a:avLst/>
          </a:prstGeom>
          <a:ln w="25400">
            <a:solidFill>
              <a:srgbClr val="009EE0"/>
            </a:solidFill>
          </a:ln>
        </p:spPr>
        <p:style>
          <a:lnRef idx="1">
            <a:schemeClr val="accent1"/>
          </a:lnRef>
          <a:fillRef idx="0">
            <a:schemeClr val="accent1"/>
          </a:fillRef>
          <a:effectRef idx="0">
            <a:schemeClr val="accent1"/>
          </a:effectRef>
          <a:fontRef idx="minor">
            <a:schemeClr val="tx1"/>
          </a:fontRef>
        </p:style>
      </p:cxnSp>
      <p:cxnSp>
        <p:nvCxnSpPr>
          <p:cNvPr id="67" name="Connecteur droit avec flèche 66">
            <a:extLst>
              <a:ext uri="{FF2B5EF4-FFF2-40B4-BE49-F238E27FC236}">
                <a16:creationId xmlns:a16="http://schemas.microsoft.com/office/drawing/2014/main" id="{DBC60DF2-B543-BB46-9153-D81293114FAB}"/>
              </a:ext>
            </a:extLst>
          </p:cNvPr>
          <p:cNvCxnSpPr>
            <a:cxnSpLocks/>
          </p:cNvCxnSpPr>
          <p:nvPr/>
        </p:nvCxnSpPr>
        <p:spPr>
          <a:xfrm flipH="1">
            <a:off x="7479078" y="2345069"/>
            <a:ext cx="4120" cy="534484"/>
          </a:xfrm>
          <a:prstGeom prst="straightConnector1">
            <a:avLst/>
          </a:prstGeom>
          <a:ln w="25400">
            <a:solidFill>
              <a:srgbClr val="009EE0"/>
            </a:solidFill>
          </a:ln>
        </p:spPr>
        <p:style>
          <a:lnRef idx="1">
            <a:schemeClr val="accent1"/>
          </a:lnRef>
          <a:fillRef idx="0">
            <a:schemeClr val="accent1"/>
          </a:fillRef>
          <a:effectRef idx="0">
            <a:schemeClr val="accent1"/>
          </a:effectRef>
          <a:fontRef idx="minor">
            <a:schemeClr val="tx1"/>
          </a:fontRef>
        </p:style>
      </p:cxnSp>
      <p:pic>
        <p:nvPicPr>
          <p:cNvPr id="68" name="Image 67">
            <a:extLst>
              <a:ext uri="{FF2B5EF4-FFF2-40B4-BE49-F238E27FC236}">
                <a16:creationId xmlns:a16="http://schemas.microsoft.com/office/drawing/2014/main" id="{E187EACE-CD50-1948-BE4F-38D2B8FDE5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193716" y="5631308"/>
            <a:ext cx="3124200" cy="3124200"/>
          </a:xfrm>
          <a:prstGeom prst="rect">
            <a:avLst/>
          </a:prstGeom>
        </p:spPr>
      </p:pic>
      <p:pic>
        <p:nvPicPr>
          <p:cNvPr id="69" name="Image 68">
            <a:extLst>
              <a:ext uri="{FF2B5EF4-FFF2-40B4-BE49-F238E27FC236}">
                <a16:creationId xmlns:a16="http://schemas.microsoft.com/office/drawing/2014/main" id="{B0E5BE22-FF40-214E-B0CD-4C2B72F9C8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4812231" y="4558144"/>
            <a:ext cx="3124200" cy="3124200"/>
          </a:xfrm>
          <a:prstGeom prst="rect">
            <a:avLst/>
          </a:prstGeom>
        </p:spPr>
      </p:pic>
      <p:sp>
        <p:nvSpPr>
          <p:cNvPr id="6" name="Espace réservé du numéro de diapositive 5">
            <a:extLst>
              <a:ext uri="{FF2B5EF4-FFF2-40B4-BE49-F238E27FC236}">
                <a16:creationId xmlns:a16="http://schemas.microsoft.com/office/drawing/2014/main" id="{6163F874-2D10-7C05-8D7C-37FE7DF972F1}"/>
              </a:ext>
            </a:extLst>
          </p:cNvPr>
          <p:cNvSpPr>
            <a:spLocks noGrp="1"/>
          </p:cNvSpPr>
          <p:nvPr>
            <p:ph type="sldNum" sz="quarter" idx="12"/>
          </p:nvPr>
        </p:nvSpPr>
        <p:spPr/>
        <p:txBody>
          <a:bodyPr/>
          <a:lstStyle/>
          <a:p>
            <a:fld id="{EAA69015-98DF-46C3-BF5C-93B4D5CE5B96}" type="slidenum">
              <a:rPr lang="fr-CA" smtClean="0"/>
              <a:t>19</a:t>
            </a:fld>
            <a:endParaRPr lang="fr-FR"/>
          </a:p>
        </p:txBody>
      </p:sp>
    </p:spTree>
    <p:extLst>
      <p:ext uri="{BB962C8B-B14F-4D97-AF65-F5344CB8AC3E}">
        <p14:creationId xmlns:p14="http://schemas.microsoft.com/office/powerpoint/2010/main" val="2360936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97EBD6-D6EE-E858-1973-1E07F8EF147E}"/>
              </a:ext>
            </a:extLst>
          </p:cNvPr>
          <p:cNvSpPr>
            <a:spLocks noGrp="1"/>
          </p:cNvSpPr>
          <p:nvPr>
            <p:ph type="title"/>
          </p:nvPr>
        </p:nvSpPr>
        <p:spPr>
          <a:xfrm>
            <a:off x="904875" y="1546225"/>
            <a:ext cx="10515600" cy="1325563"/>
          </a:xfrm>
        </p:spPr>
        <p:txBody>
          <a:bodyPr>
            <a:normAutofit fontScale="90000"/>
          </a:bodyPr>
          <a:lstStyle/>
          <a:p>
            <a:pPr algn="ctr"/>
            <a:r>
              <a:rPr lang="fr-CA" b="1"/>
              <a:t>Soirée d’information et d’échanges sur l’accessibilité universelle et le transport adapté</a:t>
            </a:r>
            <a:br>
              <a:rPr lang="fr-CA"/>
            </a:br>
            <a:endParaRPr lang="fr-CA"/>
          </a:p>
        </p:txBody>
      </p:sp>
      <p:sp>
        <p:nvSpPr>
          <p:cNvPr id="3" name="Espace réservé du contenu 2">
            <a:extLst>
              <a:ext uri="{FF2B5EF4-FFF2-40B4-BE49-F238E27FC236}">
                <a16:creationId xmlns:a16="http://schemas.microsoft.com/office/drawing/2014/main" id="{19D199F4-E904-3541-6B7A-B8EFC5A841B7}"/>
              </a:ext>
            </a:extLst>
          </p:cNvPr>
          <p:cNvSpPr>
            <a:spLocks noGrp="1"/>
          </p:cNvSpPr>
          <p:nvPr>
            <p:ph idx="1"/>
          </p:nvPr>
        </p:nvSpPr>
        <p:spPr>
          <a:xfrm>
            <a:off x="742950" y="3429000"/>
            <a:ext cx="10515600" cy="831850"/>
          </a:xfrm>
        </p:spPr>
        <p:txBody>
          <a:bodyPr/>
          <a:lstStyle/>
          <a:p>
            <a:pPr algn="ctr"/>
            <a:r>
              <a:rPr lang="fr-CA"/>
              <a:t>21 février</a:t>
            </a:r>
          </a:p>
        </p:txBody>
      </p:sp>
      <p:pic>
        <p:nvPicPr>
          <p:cNvPr id="5" name="Image 4">
            <a:extLst>
              <a:ext uri="{FF2B5EF4-FFF2-40B4-BE49-F238E27FC236}">
                <a16:creationId xmlns:a16="http://schemas.microsoft.com/office/drawing/2014/main" id="{44CBD0F0-3E44-4784-17CA-803E65C53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7" y="0"/>
            <a:ext cx="12187066" cy="6858000"/>
          </a:xfrm>
          <a:prstGeom prst="rect">
            <a:avLst/>
          </a:prstGeom>
        </p:spPr>
      </p:pic>
      <p:sp>
        <p:nvSpPr>
          <p:cNvPr id="4" name="Espace réservé du numéro de diapositive 3">
            <a:extLst>
              <a:ext uri="{FF2B5EF4-FFF2-40B4-BE49-F238E27FC236}">
                <a16:creationId xmlns:a16="http://schemas.microsoft.com/office/drawing/2014/main" id="{74366510-4429-93AE-2E89-645168DC4A11}"/>
              </a:ext>
            </a:extLst>
          </p:cNvPr>
          <p:cNvSpPr>
            <a:spLocks noGrp="1"/>
          </p:cNvSpPr>
          <p:nvPr>
            <p:ph type="sldNum" sz="quarter" idx="12"/>
          </p:nvPr>
        </p:nvSpPr>
        <p:spPr/>
        <p:txBody>
          <a:bodyPr/>
          <a:lstStyle/>
          <a:p>
            <a:fld id="{EAA69015-98DF-46C3-BF5C-93B4D5CE5B96}" type="slidenum">
              <a:rPr lang="fr-CA" smtClean="0"/>
              <a:t>2</a:t>
            </a:fld>
            <a:endParaRPr lang="fr-FR"/>
          </a:p>
        </p:txBody>
      </p:sp>
    </p:spTree>
    <p:extLst>
      <p:ext uri="{BB962C8B-B14F-4D97-AF65-F5344CB8AC3E}">
        <p14:creationId xmlns:p14="http://schemas.microsoft.com/office/powerpoint/2010/main" val="34601776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38ACAB-3030-4AC5-849A-027EE4BCC8A3}"/>
            </a:ext>
          </a:extLst>
        </p:cNvPr>
        <p:cNvGrpSpPr/>
        <p:nvPr/>
      </p:nvGrpSpPr>
      <p:grpSpPr>
        <a:xfrm>
          <a:off x="0" y="0"/>
          <a:ext cx="0" cy="0"/>
          <a:chOff x="0" y="0"/>
          <a:chExt cx="0" cy="0"/>
        </a:xfrm>
      </p:grpSpPr>
      <p:sp>
        <p:nvSpPr>
          <p:cNvPr id="4" name="ZoneTexte 1">
            <a:extLst>
              <a:ext uri="{FF2B5EF4-FFF2-40B4-BE49-F238E27FC236}">
                <a16:creationId xmlns:a16="http://schemas.microsoft.com/office/drawing/2014/main" id="{018FE7DD-FE94-0292-42BA-0EFBFF3737CC}"/>
              </a:ext>
            </a:extLst>
          </p:cNvPr>
          <p:cNvSpPr txBox="1"/>
          <p:nvPr/>
        </p:nvSpPr>
        <p:spPr>
          <a:xfrm>
            <a:off x="1530983" y="836628"/>
            <a:ext cx="2139699" cy="600164"/>
          </a:xfrm>
          <a:prstGeom prst="rect">
            <a:avLst/>
          </a:prstGeom>
          <a:noFill/>
        </p:spPr>
        <p:txBody>
          <a:bodyPr rot="0" spcFirstLastPara="0" vert="horz" wrap="square" lIns="0" tIns="45720" rIns="91440" bIns="45720" numCol="1" spcCol="0" rtlCol="0" fromWordArt="0" anchor="t" anchorCtr="0" forceAA="0" compatLnSpc="1">
            <a:prstTxWarp prst="textNoShape">
              <a:avLst/>
            </a:prstTxWarp>
            <a:spAutoFit/>
          </a:bodyPr>
          <a:lstStyle>
            <a:defPPr>
              <a:defRPr lang="en-US"/>
            </a:defPPr>
            <a:lvl1pPr marL="0" algn="l" defTabSz="171450" rtl="0" eaLnBrk="1" latinLnBrk="0" hangingPunct="1">
              <a:defRPr sz="675" kern="1200">
                <a:solidFill>
                  <a:schemeClr val="tx1"/>
                </a:solidFill>
                <a:latin typeface="+mn-lt"/>
                <a:ea typeface="+mn-ea"/>
                <a:cs typeface="+mn-cs"/>
              </a:defRPr>
            </a:lvl1pPr>
            <a:lvl2pPr marL="171450" algn="l" defTabSz="171450" rtl="0" eaLnBrk="1" latinLnBrk="0" hangingPunct="1">
              <a:defRPr sz="675" kern="1200">
                <a:solidFill>
                  <a:schemeClr val="tx1"/>
                </a:solidFill>
                <a:latin typeface="+mn-lt"/>
                <a:ea typeface="+mn-ea"/>
                <a:cs typeface="+mn-cs"/>
              </a:defRPr>
            </a:lvl2pPr>
            <a:lvl3pPr marL="342900" algn="l" defTabSz="171450" rtl="0" eaLnBrk="1" latinLnBrk="0" hangingPunct="1">
              <a:defRPr sz="675" kern="1200">
                <a:solidFill>
                  <a:schemeClr val="tx1"/>
                </a:solidFill>
                <a:latin typeface="+mn-lt"/>
                <a:ea typeface="+mn-ea"/>
                <a:cs typeface="+mn-cs"/>
              </a:defRPr>
            </a:lvl3pPr>
            <a:lvl4pPr marL="514350" algn="l" defTabSz="171450" rtl="0" eaLnBrk="1" latinLnBrk="0" hangingPunct="1">
              <a:defRPr sz="675" kern="1200">
                <a:solidFill>
                  <a:schemeClr val="tx1"/>
                </a:solidFill>
                <a:latin typeface="+mn-lt"/>
                <a:ea typeface="+mn-ea"/>
                <a:cs typeface="+mn-cs"/>
              </a:defRPr>
            </a:lvl4pPr>
            <a:lvl5pPr marL="685800" algn="l" defTabSz="171450" rtl="0" eaLnBrk="1" latinLnBrk="0" hangingPunct="1">
              <a:defRPr sz="675" kern="1200">
                <a:solidFill>
                  <a:schemeClr val="tx1"/>
                </a:solidFill>
                <a:latin typeface="+mn-lt"/>
                <a:ea typeface="+mn-ea"/>
                <a:cs typeface="+mn-cs"/>
              </a:defRPr>
            </a:lvl5pPr>
            <a:lvl6pPr marL="857250" algn="l" defTabSz="171450" rtl="0" eaLnBrk="1" latinLnBrk="0" hangingPunct="1">
              <a:defRPr sz="675" kern="1200">
                <a:solidFill>
                  <a:schemeClr val="tx1"/>
                </a:solidFill>
                <a:latin typeface="+mn-lt"/>
                <a:ea typeface="+mn-ea"/>
                <a:cs typeface="+mn-cs"/>
              </a:defRPr>
            </a:lvl6pPr>
            <a:lvl7pPr marL="1028700" algn="l" defTabSz="171450" rtl="0" eaLnBrk="1" latinLnBrk="0" hangingPunct="1">
              <a:defRPr sz="675" kern="1200">
                <a:solidFill>
                  <a:schemeClr val="tx1"/>
                </a:solidFill>
                <a:latin typeface="+mn-lt"/>
                <a:ea typeface="+mn-ea"/>
                <a:cs typeface="+mn-cs"/>
              </a:defRPr>
            </a:lvl7pPr>
            <a:lvl8pPr marL="1200150" algn="l" defTabSz="171450" rtl="0" eaLnBrk="1" latinLnBrk="0" hangingPunct="1">
              <a:defRPr sz="675" kern="1200">
                <a:solidFill>
                  <a:schemeClr val="tx1"/>
                </a:solidFill>
                <a:latin typeface="+mn-lt"/>
                <a:ea typeface="+mn-ea"/>
                <a:cs typeface="+mn-cs"/>
              </a:defRPr>
            </a:lvl8pPr>
            <a:lvl9pPr marL="1371600" algn="l" defTabSz="171450" rtl="0" eaLnBrk="1" latinLnBrk="0" hangingPunct="1">
              <a:defRPr sz="675" kern="1200">
                <a:solidFill>
                  <a:schemeClr val="tx1"/>
                </a:solidFill>
                <a:latin typeface="+mn-lt"/>
                <a:ea typeface="+mn-ea"/>
                <a:cs typeface="+mn-cs"/>
              </a:defRPr>
            </a:lvl9p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fr-CA" sz="1000" b="1" i="0" u="none" strike="noStrike" kern="1200" cap="none" spc="0" normalizeH="0" baseline="0" noProof="0">
                <a:ln>
                  <a:noFill/>
                </a:ln>
                <a:solidFill>
                  <a:srgbClr val="FFFFFF"/>
                </a:solidFill>
                <a:effectLst/>
                <a:uLnTx/>
                <a:uFillTx/>
                <a:latin typeface="Arial"/>
                <a:cs typeface="Arial"/>
              </a:rPr>
              <a:t>TERRITOIRE 1</a:t>
            </a:r>
            <a:r>
              <a:rPr kumimoji="0" lang="fr-CA" sz="1100" b="1" i="0" u="none" strike="noStrike" kern="1200" cap="none" spc="0" normalizeH="0" baseline="0" noProof="0">
                <a:ln>
                  <a:noFill/>
                </a:ln>
                <a:solidFill>
                  <a:srgbClr val="FFFFFF"/>
                </a:solidFill>
                <a:effectLst/>
                <a:uLnTx/>
                <a:uFillTx/>
                <a:latin typeface="Arial"/>
                <a:cs typeface="Arial"/>
              </a:rPr>
              <a:t> </a:t>
            </a:r>
            <a:br>
              <a:rPr kumimoji="0" lang="fr-CA" sz="1100" b="1" i="0" u="none" strike="noStrike" kern="1200" cap="none" spc="0" normalizeH="0" baseline="0" noProof="0">
                <a:ln>
                  <a:noFill/>
                </a:ln>
                <a:solidFill>
                  <a:srgbClr val="000000"/>
                </a:solidFill>
                <a:effectLst/>
                <a:uLnTx/>
                <a:uFillTx/>
                <a:latin typeface="Arial"/>
                <a:cs typeface="Arial"/>
              </a:rPr>
            </a:br>
            <a:r>
              <a:rPr kumimoji="0" lang="fr-CA" sz="1100" b="1" i="0" u="none" strike="noStrike" kern="1200" cap="none" spc="0" normalizeH="0" baseline="0" noProof="0">
                <a:ln>
                  <a:noFill/>
                </a:ln>
                <a:solidFill>
                  <a:srgbClr val="FFFFFF"/>
                </a:solidFill>
                <a:effectLst/>
                <a:uLnTx/>
                <a:uFillTx/>
                <a:latin typeface="Arial"/>
                <a:cs typeface="Arial"/>
              </a:rPr>
              <a:t>Témoignages style harcèlement</a:t>
            </a:r>
          </a:p>
        </p:txBody>
      </p:sp>
      <p:sp>
        <p:nvSpPr>
          <p:cNvPr id="2" name="ZoneTexte 1">
            <a:extLst>
              <a:ext uri="{FF2B5EF4-FFF2-40B4-BE49-F238E27FC236}">
                <a16:creationId xmlns:a16="http://schemas.microsoft.com/office/drawing/2014/main" id="{CA922642-DC34-A5EE-ED55-6F61E520ECEB}"/>
              </a:ext>
            </a:extLst>
          </p:cNvPr>
          <p:cNvSpPr txBox="1"/>
          <p:nvPr/>
        </p:nvSpPr>
        <p:spPr>
          <a:xfrm>
            <a:off x="1700048" y="1952840"/>
            <a:ext cx="4016828" cy="12464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2500">
                <a:latin typeface="Arial"/>
                <a:cs typeface="Arial"/>
              </a:rPr>
              <a:t>Offrir un service de transport collectif </a:t>
            </a:r>
            <a:r>
              <a:rPr lang="fr-CA" sz="2500" b="1">
                <a:latin typeface="Arial"/>
                <a:cs typeface="Arial"/>
              </a:rPr>
              <a:t>inclusif</a:t>
            </a:r>
            <a:r>
              <a:rPr lang="fr-CA" sz="2500">
                <a:latin typeface="Arial"/>
                <a:cs typeface="Arial"/>
              </a:rPr>
              <a:t>, </a:t>
            </a:r>
            <a:r>
              <a:rPr lang="fr-CA" sz="2500" b="1">
                <a:latin typeface="Arial"/>
                <a:cs typeface="Arial"/>
              </a:rPr>
              <a:t>fiable</a:t>
            </a:r>
            <a:r>
              <a:rPr lang="fr-CA" sz="2500">
                <a:latin typeface="Arial"/>
                <a:cs typeface="Arial"/>
              </a:rPr>
              <a:t> et </a:t>
            </a:r>
            <a:r>
              <a:rPr lang="fr-CA" sz="2500" b="1">
                <a:latin typeface="Arial"/>
                <a:cs typeface="Arial"/>
              </a:rPr>
              <a:t>sécuritaire.</a:t>
            </a:r>
          </a:p>
        </p:txBody>
      </p:sp>
      <p:sp>
        <p:nvSpPr>
          <p:cNvPr id="3" name="ZoneTexte 2">
            <a:extLst>
              <a:ext uri="{FF2B5EF4-FFF2-40B4-BE49-F238E27FC236}">
                <a16:creationId xmlns:a16="http://schemas.microsoft.com/office/drawing/2014/main" id="{D50E946B-B6F7-6DCB-883A-2A7FE037F755}"/>
              </a:ext>
            </a:extLst>
          </p:cNvPr>
          <p:cNvSpPr txBox="1"/>
          <p:nvPr/>
        </p:nvSpPr>
        <p:spPr>
          <a:xfrm>
            <a:off x="6800012" y="1941955"/>
            <a:ext cx="4016828" cy="12464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2500" b="1">
                <a:latin typeface="Arial"/>
                <a:cs typeface="Arial"/>
              </a:rPr>
              <a:t>Informer</a:t>
            </a:r>
            <a:r>
              <a:rPr lang="fr-CA" sz="2500">
                <a:latin typeface="Arial"/>
                <a:cs typeface="Arial"/>
              </a:rPr>
              <a:t> et </a:t>
            </a:r>
            <a:r>
              <a:rPr lang="fr-CA" sz="2500" b="1">
                <a:latin typeface="Arial"/>
                <a:cs typeface="Arial"/>
              </a:rPr>
              <a:t>outiller</a:t>
            </a:r>
            <a:r>
              <a:rPr lang="fr-CA" sz="2500">
                <a:latin typeface="Arial"/>
                <a:cs typeface="Arial"/>
              </a:rPr>
              <a:t> la clientèle pour </a:t>
            </a:r>
            <a:r>
              <a:rPr lang="fr-CA" sz="2500" b="1">
                <a:latin typeface="Arial"/>
                <a:cs typeface="Arial"/>
              </a:rPr>
              <a:t>améliorer l’expérience client</a:t>
            </a:r>
            <a:r>
              <a:rPr lang="fr-CA" sz="2500">
                <a:latin typeface="Arial"/>
                <a:cs typeface="Arial"/>
              </a:rPr>
              <a:t>.</a:t>
            </a:r>
          </a:p>
        </p:txBody>
      </p:sp>
      <p:sp>
        <p:nvSpPr>
          <p:cNvPr id="5" name="ZoneTexte 4">
            <a:extLst>
              <a:ext uri="{FF2B5EF4-FFF2-40B4-BE49-F238E27FC236}">
                <a16:creationId xmlns:a16="http://schemas.microsoft.com/office/drawing/2014/main" id="{1AFDF3ED-D0EE-3E64-B921-4F0CA9D9F6E3}"/>
              </a:ext>
            </a:extLst>
          </p:cNvPr>
          <p:cNvSpPr txBox="1"/>
          <p:nvPr/>
        </p:nvSpPr>
        <p:spPr>
          <a:xfrm>
            <a:off x="1700048" y="3632812"/>
            <a:ext cx="3897085" cy="12464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2500">
                <a:latin typeface="Arial"/>
                <a:cs typeface="Arial"/>
              </a:rPr>
              <a:t>Poursuivre </a:t>
            </a:r>
            <a:r>
              <a:rPr lang="fr-CA" sz="2500" b="1">
                <a:latin typeface="Arial"/>
                <a:cs typeface="Arial"/>
              </a:rPr>
              <a:t>la mise en accessibilité </a:t>
            </a:r>
            <a:r>
              <a:rPr lang="fr-CA" sz="2500">
                <a:latin typeface="Arial"/>
                <a:cs typeface="Arial"/>
              </a:rPr>
              <a:t>du transport collectif,</a:t>
            </a:r>
          </a:p>
        </p:txBody>
      </p:sp>
      <p:sp>
        <p:nvSpPr>
          <p:cNvPr id="9" name="ZoneTexte 8">
            <a:extLst>
              <a:ext uri="{FF2B5EF4-FFF2-40B4-BE49-F238E27FC236}">
                <a16:creationId xmlns:a16="http://schemas.microsoft.com/office/drawing/2014/main" id="{F8AB9806-DD1F-B17D-00C2-67FD5BFC65E1}"/>
              </a:ext>
            </a:extLst>
          </p:cNvPr>
          <p:cNvSpPr txBox="1"/>
          <p:nvPr/>
        </p:nvSpPr>
        <p:spPr>
          <a:xfrm>
            <a:off x="6800013" y="3635556"/>
            <a:ext cx="4419600"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2500">
                <a:latin typeface="Arial"/>
                <a:cs typeface="Arial"/>
              </a:rPr>
              <a:t>Établir des </a:t>
            </a:r>
            <a:r>
              <a:rPr lang="fr-CA" sz="2500" b="1">
                <a:latin typeface="Arial"/>
                <a:cs typeface="Arial"/>
              </a:rPr>
              <a:t>conditions de succès </a:t>
            </a:r>
            <a:r>
              <a:rPr lang="fr-CA" sz="2500">
                <a:latin typeface="Arial"/>
                <a:cs typeface="Arial"/>
              </a:rPr>
              <a:t>pour une culture AU centrée sur l’expérience client. </a:t>
            </a:r>
          </a:p>
        </p:txBody>
      </p:sp>
      <p:sp>
        <p:nvSpPr>
          <p:cNvPr id="23" name="Titre 4">
            <a:extLst>
              <a:ext uri="{FF2B5EF4-FFF2-40B4-BE49-F238E27FC236}">
                <a16:creationId xmlns:a16="http://schemas.microsoft.com/office/drawing/2014/main" id="{18AE198F-622B-384D-A2ED-B56D69FD2AEA}"/>
              </a:ext>
            </a:extLst>
          </p:cNvPr>
          <p:cNvSpPr>
            <a:spLocks noGrp="1"/>
          </p:cNvSpPr>
          <p:nvPr/>
        </p:nvSpPr>
        <p:spPr>
          <a:xfrm>
            <a:off x="936044" y="668384"/>
            <a:ext cx="7886700" cy="647550"/>
          </a:xfrm>
          <a:prstGeom prst="rect">
            <a:avLst/>
          </a:prstGeom>
        </p:spPr>
        <p:txBody>
          <a:bodyPr vert="horz" lIns="0" tIns="45720" rIns="91440" bIns="45720" rtlCol="0" anchor="t">
            <a:spAutoFit/>
          </a:bodyPr>
          <a:lstStyle>
            <a:lvl1pPr algn="l" defTabSz="685800" rtl="0" eaLnBrk="1" latinLnBrk="0" hangingPunct="1">
              <a:lnSpc>
                <a:spcPct val="80000"/>
              </a:lnSpc>
              <a:spcBef>
                <a:spcPct val="0"/>
              </a:spcBef>
              <a:buNone/>
              <a:defRPr sz="2600" b="1" i="0" kern="1200">
                <a:solidFill>
                  <a:srgbClr val="009EE0"/>
                </a:solidFill>
                <a:latin typeface="Calibri" panose="020F0502020204030204" pitchFamily="34" charset="0"/>
                <a:ea typeface="+mj-ea"/>
                <a:cs typeface="Calibri" panose="020F0502020204030204" pitchFamily="34" charset="0"/>
              </a:defRPr>
            </a:lvl1pPr>
          </a:lstStyle>
          <a:p>
            <a:r>
              <a:rPr lang="fr-FR" sz="4400"/>
              <a:t>Les 4 stratégies du Plan AU 2030</a:t>
            </a:r>
          </a:p>
        </p:txBody>
      </p:sp>
      <p:sp>
        <p:nvSpPr>
          <p:cNvPr id="32" name="Oval 77">
            <a:extLst>
              <a:ext uri="{FF2B5EF4-FFF2-40B4-BE49-F238E27FC236}">
                <a16:creationId xmlns:a16="http://schemas.microsoft.com/office/drawing/2014/main" id="{92F78C2B-3894-C54F-9C6A-14286CC24514}"/>
              </a:ext>
            </a:extLst>
          </p:cNvPr>
          <p:cNvSpPr/>
          <p:nvPr/>
        </p:nvSpPr>
        <p:spPr>
          <a:xfrm>
            <a:off x="972387" y="3748109"/>
            <a:ext cx="583659" cy="583657"/>
          </a:xfrm>
          <a:prstGeom prst="ellipse">
            <a:avLst/>
          </a:pr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171450" rtl="0" eaLnBrk="1" latinLnBrk="0" hangingPunct="1">
              <a:defRPr sz="675" kern="1200">
                <a:solidFill>
                  <a:schemeClr val="lt1"/>
                </a:solidFill>
                <a:latin typeface="+mn-lt"/>
                <a:ea typeface="+mn-ea"/>
                <a:cs typeface="+mn-cs"/>
              </a:defRPr>
            </a:lvl1pPr>
            <a:lvl2pPr marL="171450" algn="l" defTabSz="171450" rtl="0" eaLnBrk="1" latinLnBrk="0" hangingPunct="1">
              <a:defRPr sz="675" kern="1200">
                <a:solidFill>
                  <a:schemeClr val="lt1"/>
                </a:solidFill>
                <a:latin typeface="+mn-lt"/>
                <a:ea typeface="+mn-ea"/>
                <a:cs typeface="+mn-cs"/>
              </a:defRPr>
            </a:lvl2pPr>
            <a:lvl3pPr marL="342900" algn="l" defTabSz="171450" rtl="0" eaLnBrk="1" latinLnBrk="0" hangingPunct="1">
              <a:defRPr sz="675" kern="1200">
                <a:solidFill>
                  <a:schemeClr val="lt1"/>
                </a:solidFill>
                <a:latin typeface="+mn-lt"/>
                <a:ea typeface="+mn-ea"/>
                <a:cs typeface="+mn-cs"/>
              </a:defRPr>
            </a:lvl3pPr>
            <a:lvl4pPr marL="514350" algn="l" defTabSz="171450" rtl="0" eaLnBrk="1" latinLnBrk="0" hangingPunct="1">
              <a:defRPr sz="675" kern="1200">
                <a:solidFill>
                  <a:schemeClr val="lt1"/>
                </a:solidFill>
                <a:latin typeface="+mn-lt"/>
                <a:ea typeface="+mn-ea"/>
                <a:cs typeface="+mn-cs"/>
              </a:defRPr>
            </a:lvl4pPr>
            <a:lvl5pPr marL="685800" algn="l" defTabSz="171450" rtl="0" eaLnBrk="1" latinLnBrk="0" hangingPunct="1">
              <a:defRPr sz="675" kern="1200">
                <a:solidFill>
                  <a:schemeClr val="lt1"/>
                </a:solidFill>
                <a:latin typeface="+mn-lt"/>
                <a:ea typeface="+mn-ea"/>
                <a:cs typeface="+mn-cs"/>
              </a:defRPr>
            </a:lvl5pPr>
            <a:lvl6pPr marL="857250" algn="l" defTabSz="171450" rtl="0" eaLnBrk="1" latinLnBrk="0" hangingPunct="1">
              <a:defRPr sz="675" kern="1200">
                <a:solidFill>
                  <a:schemeClr val="lt1"/>
                </a:solidFill>
                <a:latin typeface="+mn-lt"/>
                <a:ea typeface="+mn-ea"/>
                <a:cs typeface="+mn-cs"/>
              </a:defRPr>
            </a:lvl6pPr>
            <a:lvl7pPr marL="1028700" algn="l" defTabSz="171450" rtl="0" eaLnBrk="1" latinLnBrk="0" hangingPunct="1">
              <a:defRPr sz="675" kern="1200">
                <a:solidFill>
                  <a:schemeClr val="lt1"/>
                </a:solidFill>
                <a:latin typeface="+mn-lt"/>
                <a:ea typeface="+mn-ea"/>
                <a:cs typeface="+mn-cs"/>
              </a:defRPr>
            </a:lvl7pPr>
            <a:lvl8pPr marL="1200150" algn="l" defTabSz="171450" rtl="0" eaLnBrk="1" latinLnBrk="0" hangingPunct="1">
              <a:defRPr sz="675" kern="1200">
                <a:solidFill>
                  <a:schemeClr val="lt1"/>
                </a:solidFill>
                <a:latin typeface="+mn-lt"/>
                <a:ea typeface="+mn-ea"/>
                <a:cs typeface="+mn-cs"/>
              </a:defRPr>
            </a:lvl8pPr>
            <a:lvl9pPr marL="1371600" algn="l" defTabSz="171450" rtl="0" eaLnBrk="1" latinLnBrk="0" hangingPunct="1">
              <a:defRPr sz="675" kern="1200">
                <a:solidFill>
                  <a:schemeClr val="lt1"/>
                </a:solidFill>
                <a:latin typeface="+mn-lt"/>
                <a:ea typeface="+mn-ea"/>
                <a:cs typeface="+mn-cs"/>
              </a:defRPr>
            </a:lvl9pPr>
          </a:lstStyle>
          <a:p>
            <a:pPr algn="ctr"/>
            <a:endParaRPr lang="en-US" sz="2400" b="1">
              <a:latin typeface="Arial"/>
              <a:cs typeface="Arial"/>
            </a:endParaRPr>
          </a:p>
        </p:txBody>
      </p:sp>
      <p:pic>
        <p:nvPicPr>
          <p:cNvPr id="33" name="Image 32">
            <a:extLst>
              <a:ext uri="{FF2B5EF4-FFF2-40B4-BE49-F238E27FC236}">
                <a16:creationId xmlns:a16="http://schemas.microsoft.com/office/drawing/2014/main" id="{379F2F45-BF60-E84B-9482-C26733192C6A}"/>
              </a:ext>
            </a:extLst>
          </p:cNvPr>
          <p:cNvPicPr>
            <a:picLocks noChangeAspect="1"/>
          </p:cNvPicPr>
          <p:nvPr/>
        </p:nvPicPr>
        <p:blipFill>
          <a:blip r:embed="rId3"/>
          <a:stretch>
            <a:fillRect/>
          </a:stretch>
        </p:blipFill>
        <p:spPr>
          <a:xfrm>
            <a:off x="1154135" y="3916898"/>
            <a:ext cx="263001" cy="259934"/>
          </a:xfrm>
          <a:prstGeom prst="rect">
            <a:avLst/>
          </a:prstGeom>
        </p:spPr>
      </p:pic>
      <p:pic>
        <p:nvPicPr>
          <p:cNvPr id="43" name="Image 42">
            <a:extLst>
              <a:ext uri="{FF2B5EF4-FFF2-40B4-BE49-F238E27FC236}">
                <a16:creationId xmlns:a16="http://schemas.microsoft.com/office/drawing/2014/main" id="{6D2755FC-3C60-5540-A7F3-51CA087045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7500" y="-1629351"/>
            <a:ext cx="3124200" cy="3124200"/>
          </a:xfrm>
          <a:prstGeom prst="rect">
            <a:avLst/>
          </a:prstGeom>
        </p:spPr>
      </p:pic>
      <p:sp>
        <p:nvSpPr>
          <p:cNvPr id="50" name="Oval 77">
            <a:extLst>
              <a:ext uri="{FF2B5EF4-FFF2-40B4-BE49-F238E27FC236}">
                <a16:creationId xmlns:a16="http://schemas.microsoft.com/office/drawing/2014/main" id="{E1BD494B-B6B7-4E4E-BE4A-393AC7493E71}"/>
              </a:ext>
            </a:extLst>
          </p:cNvPr>
          <p:cNvSpPr/>
          <p:nvPr/>
        </p:nvSpPr>
        <p:spPr>
          <a:xfrm>
            <a:off x="972387" y="2018164"/>
            <a:ext cx="583659" cy="583657"/>
          </a:xfrm>
          <a:prstGeom prst="ellipse">
            <a:avLst/>
          </a:pr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171450" rtl="0" eaLnBrk="1" latinLnBrk="0" hangingPunct="1">
              <a:defRPr sz="675" kern="1200">
                <a:solidFill>
                  <a:schemeClr val="lt1"/>
                </a:solidFill>
                <a:latin typeface="+mn-lt"/>
                <a:ea typeface="+mn-ea"/>
                <a:cs typeface="+mn-cs"/>
              </a:defRPr>
            </a:lvl1pPr>
            <a:lvl2pPr marL="171450" algn="l" defTabSz="171450" rtl="0" eaLnBrk="1" latinLnBrk="0" hangingPunct="1">
              <a:defRPr sz="675" kern="1200">
                <a:solidFill>
                  <a:schemeClr val="lt1"/>
                </a:solidFill>
                <a:latin typeface="+mn-lt"/>
                <a:ea typeface="+mn-ea"/>
                <a:cs typeface="+mn-cs"/>
              </a:defRPr>
            </a:lvl2pPr>
            <a:lvl3pPr marL="342900" algn="l" defTabSz="171450" rtl="0" eaLnBrk="1" latinLnBrk="0" hangingPunct="1">
              <a:defRPr sz="675" kern="1200">
                <a:solidFill>
                  <a:schemeClr val="lt1"/>
                </a:solidFill>
                <a:latin typeface="+mn-lt"/>
                <a:ea typeface="+mn-ea"/>
                <a:cs typeface="+mn-cs"/>
              </a:defRPr>
            </a:lvl3pPr>
            <a:lvl4pPr marL="514350" algn="l" defTabSz="171450" rtl="0" eaLnBrk="1" latinLnBrk="0" hangingPunct="1">
              <a:defRPr sz="675" kern="1200">
                <a:solidFill>
                  <a:schemeClr val="lt1"/>
                </a:solidFill>
                <a:latin typeface="+mn-lt"/>
                <a:ea typeface="+mn-ea"/>
                <a:cs typeface="+mn-cs"/>
              </a:defRPr>
            </a:lvl4pPr>
            <a:lvl5pPr marL="685800" algn="l" defTabSz="171450" rtl="0" eaLnBrk="1" latinLnBrk="0" hangingPunct="1">
              <a:defRPr sz="675" kern="1200">
                <a:solidFill>
                  <a:schemeClr val="lt1"/>
                </a:solidFill>
                <a:latin typeface="+mn-lt"/>
                <a:ea typeface="+mn-ea"/>
                <a:cs typeface="+mn-cs"/>
              </a:defRPr>
            </a:lvl5pPr>
            <a:lvl6pPr marL="857250" algn="l" defTabSz="171450" rtl="0" eaLnBrk="1" latinLnBrk="0" hangingPunct="1">
              <a:defRPr sz="675" kern="1200">
                <a:solidFill>
                  <a:schemeClr val="lt1"/>
                </a:solidFill>
                <a:latin typeface="+mn-lt"/>
                <a:ea typeface="+mn-ea"/>
                <a:cs typeface="+mn-cs"/>
              </a:defRPr>
            </a:lvl6pPr>
            <a:lvl7pPr marL="1028700" algn="l" defTabSz="171450" rtl="0" eaLnBrk="1" latinLnBrk="0" hangingPunct="1">
              <a:defRPr sz="675" kern="1200">
                <a:solidFill>
                  <a:schemeClr val="lt1"/>
                </a:solidFill>
                <a:latin typeface="+mn-lt"/>
                <a:ea typeface="+mn-ea"/>
                <a:cs typeface="+mn-cs"/>
              </a:defRPr>
            </a:lvl7pPr>
            <a:lvl8pPr marL="1200150" algn="l" defTabSz="171450" rtl="0" eaLnBrk="1" latinLnBrk="0" hangingPunct="1">
              <a:defRPr sz="675" kern="1200">
                <a:solidFill>
                  <a:schemeClr val="lt1"/>
                </a:solidFill>
                <a:latin typeface="+mn-lt"/>
                <a:ea typeface="+mn-ea"/>
                <a:cs typeface="+mn-cs"/>
              </a:defRPr>
            </a:lvl8pPr>
            <a:lvl9pPr marL="1371600" algn="l" defTabSz="171450" rtl="0" eaLnBrk="1" latinLnBrk="0" hangingPunct="1">
              <a:defRPr sz="675" kern="1200">
                <a:solidFill>
                  <a:schemeClr val="lt1"/>
                </a:solidFill>
                <a:latin typeface="+mn-lt"/>
                <a:ea typeface="+mn-ea"/>
                <a:cs typeface="+mn-cs"/>
              </a:defRPr>
            </a:lvl9pPr>
          </a:lstStyle>
          <a:p>
            <a:pPr algn="ctr"/>
            <a:endParaRPr lang="en-US" sz="2400" b="1">
              <a:latin typeface="Arial"/>
              <a:cs typeface="Arial"/>
            </a:endParaRPr>
          </a:p>
        </p:txBody>
      </p:sp>
      <p:pic>
        <p:nvPicPr>
          <p:cNvPr id="51" name="Image 50">
            <a:extLst>
              <a:ext uri="{FF2B5EF4-FFF2-40B4-BE49-F238E27FC236}">
                <a16:creationId xmlns:a16="http://schemas.microsoft.com/office/drawing/2014/main" id="{A4457AF4-D39F-E740-A367-2475BC33C7E1}"/>
              </a:ext>
            </a:extLst>
          </p:cNvPr>
          <p:cNvPicPr>
            <a:picLocks noChangeAspect="1"/>
          </p:cNvPicPr>
          <p:nvPr/>
        </p:nvPicPr>
        <p:blipFill>
          <a:blip r:embed="rId3"/>
          <a:stretch>
            <a:fillRect/>
          </a:stretch>
        </p:blipFill>
        <p:spPr>
          <a:xfrm>
            <a:off x="1154135" y="2186953"/>
            <a:ext cx="263001" cy="259934"/>
          </a:xfrm>
          <a:prstGeom prst="rect">
            <a:avLst/>
          </a:prstGeom>
        </p:spPr>
      </p:pic>
      <p:sp>
        <p:nvSpPr>
          <p:cNvPr id="56" name="Oval 77">
            <a:extLst>
              <a:ext uri="{FF2B5EF4-FFF2-40B4-BE49-F238E27FC236}">
                <a16:creationId xmlns:a16="http://schemas.microsoft.com/office/drawing/2014/main" id="{3F37FCBF-040B-B54A-BF94-63DD4CB2D8D2}"/>
              </a:ext>
            </a:extLst>
          </p:cNvPr>
          <p:cNvSpPr/>
          <p:nvPr/>
        </p:nvSpPr>
        <p:spPr>
          <a:xfrm>
            <a:off x="6116370" y="3748109"/>
            <a:ext cx="583659" cy="583657"/>
          </a:xfrm>
          <a:prstGeom prst="ellipse">
            <a:avLst/>
          </a:pr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171450" rtl="0" eaLnBrk="1" latinLnBrk="0" hangingPunct="1">
              <a:defRPr sz="675" kern="1200">
                <a:solidFill>
                  <a:schemeClr val="lt1"/>
                </a:solidFill>
                <a:latin typeface="+mn-lt"/>
                <a:ea typeface="+mn-ea"/>
                <a:cs typeface="+mn-cs"/>
              </a:defRPr>
            </a:lvl1pPr>
            <a:lvl2pPr marL="171450" algn="l" defTabSz="171450" rtl="0" eaLnBrk="1" latinLnBrk="0" hangingPunct="1">
              <a:defRPr sz="675" kern="1200">
                <a:solidFill>
                  <a:schemeClr val="lt1"/>
                </a:solidFill>
                <a:latin typeface="+mn-lt"/>
                <a:ea typeface="+mn-ea"/>
                <a:cs typeface="+mn-cs"/>
              </a:defRPr>
            </a:lvl2pPr>
            <a:lvl3pPr marL="342900" algn="l" defTabSz="171450" rtl="0" eaLnBrk="1" latinLnBrk="0" hangingPunct="1">
              <a:defRPr sz="675" kern="1200">
                <a:solidFill>
                  <a:schemeClr val="lt1"/>
                </a:solidFill>
                <a:latin typeface="+mn-lt"/>
                <a:ea typeface="+mn-ea"/>
                <a:cs typeface="+mn-cs"/>
              </a:defRPr>
            </a:lvl3pPr>
            <a:lvl4pPr marL="514350" algn="l" defTabSz="171450" rtl="0" eaLnBrk="1" latinLnBrk="0" hangingPunct="1">
              <a:defRPr sz="675" kern="1200">
                <a:solidFill>
                  <a:schemeClr val="lt1"/>
                </a:solidFill>
                <a:latin typeface="+mn-lt"/>
                <a:ea typeface="+mn-ea"/>
                <a:cs typeface="+mn-cs"/>
              </a:defRPr>
            </a:lvl4pPr>
            <a:lvl5pPr marL="685800" algn="l" defTabSz="171450" rtl="0" eaLnBrk="1" latinLnBrk="0" hangingPunct="1">
              <a:defRPr sz="675" kern="1200">
                <a:solidFill>
                  <a:schemeClr val="lt1"/>
                </a:solidFill>
                <a:latin typeface="+mn-lt"/>
                <a:ea typeface="+mn-ea"/>
                <a:cs typeface="+mn-cs"/>
              </a:defRPr>
            </a:lvl5pPr>
            <a:lvl6pPr marL="857250" algn="l" defTabSz="171450" rtl="0" eaLnBrk="1" latinLnBrk="0" hangingPunct="1">
              <a:defRPr sz="675" kern="1200">
                <a:solidFill>
                  <a:schemeClr val="lt1"/>
                </a:solidFill>
                <a:latin typeface="+mn-lt"/>
                <a:ea typeface="+mn-ea"/>
                <a:cs typeface="+mn-cs"/>
              </a:defRPr>
            </a:lvl6pPr>
            <a:lvl7pPr marL="1028700" algn="l" defTabSz="171450" rtl="0" eaLnBrk="1" latinLnBrk="0" hangingPunct="1">
              <a:defRPr sz="675" kern="1200">
                <a:solidFill>
                  <a:schemeClr val="lt1"/>
                </a:solidFill>
                <a:latin typeface="+mn-lt"/>
                <a:ea typeface="+mn-ea"/>
                <a:cs typeface="+mn-cs"/>
              </a:defRPr>
            </a:lvl7pPr>
            <a:lvl8pPr marL="1200150" algn="l" defTabSz="171450" rtl="0" eaLnBrk="1" latinLnBrk="0" hangingPunct="1">
              <a:defRPr sz="675" kern="1200">
                <a:solidFill>
                  <a:schemeClr val="lt1"/>
                </a:solidFill>
                <a:latin typeface="+mn-lt"/>
                <a:ea typeface="+mn-ea"/>
                <a:cs typeface="+mn-cs"/>
              </a:defRPr>
            </a:lvl8pPr>
            <a:lvl9pPr marL="1371600" algn="l" defTabSz="171450" rtl="0" eaLnBrk="1" latinLnBrk="0" hangingPunct="1">
              <a:defRPr sz="675" kern="1200">
                <a:solidFill>
                  <a:schemeClr val="lt1"/>
                </a:solidFill>
                <a:latin typeface="+mn-lt"/>
                <a:ea typeface="+mn-ea"/>
                <a:cs typeface="+mn-cs"/>
              </a:defRPr>
            </a:lvl9pPr>
          </a:lstStyle>
          <a:p>
            <a:pPr algn="ctr"/>
            <a:endParaRPr lang="en-US" sz="2400" b="1">
              <a:latin typeface="Arial"/>
              <a:cs typeface="Arial"/>
            </a:endParaRPr>
          </a:p>
        </p:txBody>
      </p:sp>
      <p:pic>
        <p:nvPicPr>
          <p:cNvPr id="57" name="Image 56">
            <a:extLst>
              <a:ext uri="{FF2B5EF4-FFF2-40B4-BE49-F238E27FC236}">
                <a16:creationId xmlns:a16="http://schemas.microsoft.com/office/drawing/2014/main" id="{9F45493F-15F6-D14A-9B28-14D7D6E8B81C}"/>
              </a:ext>
            </a:extLst>
          </p:cNvPr>
          <p:cNvPicPr>
            <a:picLocks noChangeAspect="1"/>
          </p:cNvPicPr>
          <p:nvPr/>
        </p:nvPicPr>
        <p:blipFill>
          <a:blip r:embed="rId3"/>
          <a:stretch>
            <a:fillRect/>
          </a:stretch>
        </p:blipFill>
        <p:spPr>
          <a:xfrm>
            <a:off x="6298118" y="3916898"/>
            <a:ext cx="263001" cy="259934"/>
          </a:xfrm>
          <a:prstGeom prst="rect">
            <a:avLst/>
          </a:prstGeom>
        </p:spPr>
      </p:pic>
      <p:sp>
        <p:nvSpPr>
          <p:cNvPr id="58" name="Oval 77">
            <a:extLst>
              <a:ext uri="{FF2B5EF4-FFF2-40B4-BE49-F238E27FC236}">
                <a16:creationId xmlns:a16="http://schemas.microsoft.com/office/drawing/2014/main" id="{3051B3CF-4917-0E4B-A43C-CB6A483DFEC1}"/>
              </a:ext>
            </a:extLst>
          </p:cNvPr>
          <p:cNvSpPr/>
          <p:nvPr/>
        </p:nvSpPr>
        <p:spPr>
          <a:xfrm>
            <a:off x="6116370" y="2018164"/>
            <a:ext cx="583659" cy="583657"/>
          </a:xfrm>
          <a:prstGeom prst="ellipse">
            <a:avLst/>
          </a:pr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171450" rtl="0" eaLnBrk="1" latinLnBrk="0" hangingPunct="1">
              <a:defRPr sz="675" kern="1200">
                <a:solidFill>
                  <a:schemeClr val="lt1"/>
                </a:solidFill>
                <a:latin typeface="+mn-lt"/>
                <a:ea typeface="+mn-ea"/>
                <a:cs typeface="+mn-cs"/>
              </a:defRPr>
            </a:lvl1pPr>
            <a:lvl2pPr marL="171450" algn="l" defTabSz="171450" rtl="0" eaLnBrk="1" latinLnBrk="0" hangingPunct="1">
              <a:defRPr sz="675" kern="1200">
                <a:solidFill>
                  <a:schemeClr val="lt1"/>
                </a:solidFill>
                <a:latin typeface="+mn-lt"/>
                <a:ea typeface="+mn-ea"/>
                <a:cs typeface="+mn-cs"/>
              </a:defRPr>
            </a:lvl2pPr>
            <a:lvl3pPr marL="342900" algn="l" defTabSz="171450" rtl="0" eaLnBrk="1" latinLnBrk="0" hangingPunct="1">
              <a:defRPr sz="675" kern="1200">
                <a:solidFill>
                  <a:schemeClr val="lt1"/>
                </a:solidFill>
                <a:latin typeface="+mn-lt"/>
                <a:ea typeface="+mn-ea"/>
                <a:cs typeface="+mn-cs"/>
              </a:defRPr>
            </a:lvl3pPr>
            <a:lvl4pPr marL="514350" algn="l" defTabSz="171450" rtl="0" eaLnBrk="1" latinLnBrk="0" hangingPunct="1">
              <a:defRPr sz="675" kern="1200">
                <a:solidFill>
                  <a:schemeClr val="lt1"/>
                </a:solidFill>
                <a:latin typeface="+mn-lt"/>
                <a:ea typeface="+mn-ea"/>
                <a:cs typeface="+mn-cs"/>
              </a:defRPr>
            </a:lvl4pPr>
            <a:lvl5pPr marL="685800" algn="l" defTabSz="171450" rtl="0" eaLnBrk="1" latinLnBrk="0" hangingPunct="1">
              <a:defRPr sz="675" kern="1200">
                <a:solidFill>
                  <a:schemeClr val="lt1"/>
                </a:solidFill>
                <a:latin typeface="+mn-lt"/>
                <a:ea typeface="+mn-ea"/>
                <a:cs typeface="+mn-cs"/>
              </a:defRPr>
            </a:lvl5pPr>
            <a:lvl6pPr marL="857250" algn="l" defTabSz="171450" rtl="0" eaLnBrk="1" latinLnBrk="0" hangingPunct="1">
              <a:defRPr sz="675" kern="1200">
                <a:solidFill>
                  <a:schemeClr val="lt1"/>
                </a:solidFill>
                <a:latin typeface="+mn-lt"/>
                <a:ea typeface="+mn-ea"/>
                <a:cs typeface="+mn-cs"/>
              </a:defRPr>
            </a:lvl6pPr>
            <a:lvl7pPr marL="1028700" algn="l" defTabSz="171450" rtl="0" eaLnBrk="1" latinLnBrk="0" hangingPunct="1">
              <a:defRPr sz="675" kern="1200">
                <a:solidFill>
                  <a:schemeClr val="lt1"/>
                </a:solidFill>
                <a:latin typeface="+mn-lt"/>
                <a:ea typeface="+mn-ea"/>
                <a:cs typeface="+mn-cs"/>
              </a:defRPr>
            </a:lvl7pPr>
            <a:lvl8pPr marL="1200150" algn="l" defTabSz="171450" rtl="0" eaLnBrk="1" latinLnBrk="0" hangingPunct="1">
              <a:defRPr sz="675" kern="1200">
                <a:solidFill>
                  <a:schemeClr val="lt1"/>
                </a:solidFill>
                <a:latin typeface="+mn-lt"/>
                <a:ea typeface="+mn-ea"/>
                <a:cs typeface="+mn-cs"/>
              </a:defRPr>
            </a:lvl8pPr>
            <a:lvl9pPr marL="1371600" algn="l" defTabSz="171450" rtl="0" eaLnBrk="1" latinLnBrk="0" hangingPunct="1">
              <a:defRPr sz="675" kern="1200">
                <a:solidFill>
                  <a:schemeClr val="lt1"/>
                </a:solidFill>
                <a:latin typeface="+mn-lt"/>
                <a:ea typeface="+mn-ea"/>
                <a:cs typeface="+mn-cs"/>
              </a:defRPr>
            </a:lvl9pPr>
          </a:lstStyle>
          <a:p>
            <a:pPr algn="ctr"/>
            <a:endParaRPr lang="en-US" sz="2400" b="1">
              <a:latin typeface="Arial"/>
              <a:cs typeface="Arial"/>
            </a:endParaRPr>
          </a:p>
        </p:txBody>
      </p:sp>
      <p:pic>
        <p:nvPicPr>
          <p:cNvPr id="59" name="Image 58">
            <a:extLst>
              <a:ext uri="{FF2B5EF4-FFF2-40B4-BE49-F238E27FC236}">
                <a16:creationId xmlns:a16="http://schemas.microsoft.com/office/drawing/2014/main" id="{5C618C3F-C6E8-E843-9C30-99F25AF18A92}"/>
              </a:ext>
            </a:extLst>
          </p:cNvPr>
          <p:cNvPicPr>
            <a:picLocks noChangeAspect="1"/>
          </p:cNvPicPr>
          <p:nvPr/>
        </p:nvPicPr>
        <p:blipFill>
          <a:blip r:embed="rId3"/>
          <a:stretch>
            <a:fillRect/>
          </a:stretch>
        </p:blipFill>
        <p:spPr>
          <a:xfrm>
            <a:off x="6298118" y="2186953"/>
            <a:ext cx="263001" cy="259934"/>
          </a:xfrm>
          <a:prstGeom prst="rect">
            <a:avLst/>
          </a:prstGeom>
        </p:spPr>
      </p:pic>
      <p:pic>
        <p:nvPicPr>
          <p:cNvPr id="18" name="Image 17">
            <a:extLst>
              <a:ext uri="{FF2B5EF4-FFF2-40B4-BE49-F238E27FC236}">
                <a16:creationId xmlns:a16="http://schemas.microsoft.com/office/drawing/2014/main" id="{D30735D7-FB10-5548-B653-BF429E2DE7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4999019" y="5478054"/>
            <a:ext cx="3124200" cy="3124200"/>
          </a:xfrm>
          <a:prstGeom prst="rect">
            <a:avLst/>
          </a:prstGeom>
        </p:spPr>
      </p:pic>
      <p:sp>
        <p:nvSpPr>
          <p:cNvPr id="6" name="Espace réservé du numéro de diapositive 5">
            <a:extLst>
              <a:ext uri="{FF2B5EF4-FFF2-40B4-BE49-F238E27FC236}">
                <a16:creationId xmlns:a16="http://schemas.microsoft.com/office/drawing/2014/main" id="{3E47B67D-5A3E-E87D-40EF-8EFC8634377C}"/>
              </a:ext>
            </a:extLst>
          </p:cNvPr>
          <p:cNvSpPr>
            <a:spLocks noGrp="1"/>
          </p:cNvSpPr>
          <p:nvPr>
            <p:ph type="sldNum" sz="quarter" idx="12"/>
          </p:nvPr>
        </p:nvSpPr>
        <p:spPr/>
        <p:txBody>
          <a:bodyPr/>
          <a:lstStyle/>
          <a:p>
            <a:fld id="{EAA69015-98DF-46C3-BF5C-93B4D5CE5B96}" type="slidenum">
              <a:rPr lang="fr-CA" smtClean="0"/>
              <a:t>20</a:t>
            </a:fld>
            <a:endParaRPr lang="fr-FR"/>
          </a:p>
        </p:txBody>
      </p:sp>
    </p:spTree>
    <p:extLst>
      <p:ext uri="{BB962C8B-B14F-4D97-AF65-F5344CB8AC3E}">
        <p14:creationId xmlns:p14="http://schemas.microsoft.com/office/powerpoint/2010/main" val="20381081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2FAA1-3F70-2CED-550E-D9CF470EA29C}"/>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EA6B802A-4337-C742-93F9-B0CC785113E1}"/>
              </a:ext>
            </a:extLst>
          </p:cNvPr>
          <p:cNvPicPr>
            <a:picLocks noChangeAspect="1"/>
          </p:cNvPicPr>
          <p:nvPr/>
        </p:nvPicPr>
        <p:blipFill rotWithShape="1">
          <a:blip r:embed="rId3"/>
          <a:srcRect t="32130" b="58180"/>
          <a:stretch/>
        </p:blipFill>
        <p:spPr>
          <a:xfrm>
            <a:off x="0" y="-3868"/>
            <a:ext cx="7497245" cy="6861869"/>
          </a:xfrm>
          <a:prstGeom prst="rect">
            <a:avLst/>
          </a:prstGeom>
        </p:spPr>
      </p:pic>
      <p:sp>
        <p:nvSpPr>
          <p:cNvPr id="12" name="Rectangle 11">
            <a:extLst>
              <a:ext uri="{FF2B5EF4-FFF2-40B4-BE49-F238E27FC236}">
                <a16:creationId xmlns:a16="http://schemas.microsoft.com/office/drawing/2014/main" id="{626B86F6-B0E2-B54B-AECF-BE09BA596518}"/>
              </a:ext>
            </a:extLst>
          </p:cNvPr>
          <p:cNvSpPr/>
          <p:nvPr/>
        </p:nvSpPr>
        <p:spPr>
          <a:xfrm>
            <a:off x="6989245" y="0"/>
            <a:ext cx="5202755" cy="6858000"/>
          </a:xfrm>
          <a:prstGeom prst="rect">
            <a:avLst/>
          </a:prstGeom>
          <a:solidFill>
            <a:srgbClr val="008B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228594" rtl="0" eaLnBrk="1" latinLnBrk="0" hangingPunct="1">
              <a:defRPr sz="900" kern="1200">
                <a:solidFill>
                  <a:schemeClr val="tx1"/>
                </a:solidFill>
                <a:latin typeface="+mn-lt"/>
                <a:ea typeface="+mn-ea"/>
                <a:cs typeface="+mn-cs"/>
              </a:defRPr>
            </a:lvl1pPr>
            <a:lvl2pPr marL="228594" algn="l" defTabSz="228594" rtl="0" eaLnBrk="1" latinLnBrk="0" hangingPunct="1">
              <a:defRPr sz="900" kern="1200">
                <a:solidFill>
                  <a:schemeClr val="tx1"/>
                </a:solidFill>
                <a:latin typeface="+mn-lt"/>
                <a:ea typeface="+mn-ea"/>
                <a:cs typeface="+mn-cs"/>
              </a:defRPr>
            </a:lvl2pPr>
            <a:lvl3pPr marL="457189" algn="l" defTabSz="228594" rtl="0" eaLnBrk="1" latinLnBrk="0" hangingPunct="1">
              <a:defRPr sz="900" kern="1200">
                <a:solidFill>
                  <a:schemeClr val="tx1"/>
                </a:solidFill>
                <a:latin typeface="+mn-lt"/>
                <a:ea typeface="+mn-ea"/>
                <a:cs typeface="+mn-cs"/>
              </a:defRPr>
            </a:lvl3pPr>
            <a:lvl4pPr marL="685783" algn="l" defTabSz="228594" rtl="0" eaLnBrk="1" latinLnBrk="0" hangingPunct="1">
              <a:defRPr sz="900" kern="1200">
                <a:solidFill>
                  <a:schemeClr val="tx1"/>
                </a:solidFill>
                <a:latin typeface="+mn-lt"/>
                <a:ea typeface="+mn-ea"/>
                <a:cs typeface="+mn-cs"/>
              </a:defRPr>
            </a:lvl4pPr>
            <a:lvl5pPr marL="914377" algn="l" defTabSz="228594" rtl="0" eaLnBrk="1" latinLnBrk="0" hangingPunct="1">
              <a:defRPr sz="900" kern="1200">
                <a:solidFill>
                  <a:schemeClr val="tx1"/>
                </a:solidFill>
                <a:latin typeface="+mn-lt"/>
                <a:ea typeface="+mn-ea"/>
                <a:cs typeface="+mn-cs"/>
              </a:defRPr>
            </a:lvl5pPr>
            <a:lvl6pPr marL="1142971" algn="l" defTabSz="228594" rtl="0" eaLnBrk="1" latinLnBrk="0" hangingPunct="1">
              <a:defRPr sz="900" kern="1200">
                <a:solidFill>
                  <a:schemeClr val="tx1"/>
                </a:solidFill>
                <a:latin typeface="+mn-lt"/>
                <a:ea typeface="+mn-ea"/>
                <a:cs typeface="+mn-cs"/>
              </a:defRPr>
            </a:lvl6pPr>
            <a:lvl7pPr marL="1371566" algn="l" defTabSz="228594" rtl="0" eaLnBrk="1" latinLnBrk="0" hangingPunct="1">
              <a:defRPr sz="900" kern="1200">
                <a:solidFill>
                  <a:schemeClr val="tx1"/>
                </a:solidFill>
                <a:latin typeface="+mn-lt"/>
                <a:ea typeface="+mn-ea"/>
                <a:cs typeface="+mn-cs"/>
              </a:defRPr>
            </a:lvl7pPr>
            <a:lvl8pPr marL="1600160" algn="l" defTabSz="228594" rtl="0" eaLnBrk="1" latinLnBrk="0" hangingPunct="1">
              <a:defRPr sz="900" kern="1200">
                <a:solidFill>
                  <a:schemeClr val="tx1"/>
                </a:solidFill>
                <a:latin typeface="+mn-lt"/>
                <a:ea typeface="+mn-ea"/>
                <a:cs typeface="+mn-cs"/>
              </a:defRPr>
            </a:lvl8pPr>
            <a:lvl9pPr marL="1828754" algn="l" defTabSz="228594" rtl="0" eaLnBrk="1" latinLnBrk="0" hangingPunct="1">
              <a:defRPr sz="900" kern="1200">
                <a:solidFill>
                  <a:schemeClr val="tx1"/>
                </a:solidFill>
                <a:latin typeface="+mn-lt"/>
                <a:ea typeface="+mn-ea"/>
                <a:cs typeface="+mn-cs"/>
              </a:defRPr>
            </a:lvl9pPr>
          </a:lstStyle>
          <a:p>
            <a:pPr algn="ctr"/>
            <a:endParaRPr lang="fr-CA" sz="1400"/>
          </a:p>
        </p:txBody>
      </p:sp>
      <p:sp>
        <p:nvSpPr>
          <p:cNvPr id="13" name="ZoneTexte 12">
            <a:extLst>
              <a:ext uri="{FF2B5EF4-FFF2-40B4-BE49-F238E27FC236}">
                <a16:creationId xmlns:a16="http://schemas.microsoft.com/office/drawing/2014/main" id="{22ECC008-1C61-F04A-BDB5-A3F1848C3D2B}"/>
              </a:ext>
            </a:extLst>
          </p:cNvPr>
          <p:cNvSpPr txBox="1"/>
          <p:nvPr/>
        </p:nvSpPr>
        <p:spPr>
          <a:xfrm>
            <a:off x="2460862" y="4264953"/>
            <a:ext cx="7826136" cy="1969770"/>
          </a:xfrm>
          <a:prstGeom prst="rect">
            <a:avLst/>
          </a:prstGeom>
          <a:noFill/>
        </p:spPr>
        <p:txBody>
          <a:bodyPr wrap="square" lIns="121920" tIns="60960" rIns="121920" bIns="60960" rtlCol="0" anchor="t">
            <a:spAutoFit/>
          </a:bodyPr>
          <a:lstStyle>
            <a:defPPr>
              <a:defRPr lang="en-US"/>
            </a:defPPr>
            <a:lvl1pPr marL="0" algn="l" defTabSz="228594" rtl="0" eaLnBrk="1" latinLnBrk="0" hangingPunct="1">
              <a:defRPr sz="900" kern="1200">
                <a:solidFill>
                  <a:schemeClr val="tx1"/>
                </a:solidFill>
                <a:latin typeface="+mn-lt"/>
                <a:ea typeface="+mn-ea"/>
                <a:cs typeface="+mn-cs"/>
              </a:defRPr>
            </a:lvl1pPr>
            <a:lvl2pPr marL="228594" algn="l" defTabSz="228594" rtl="0" eaLnBrk="1" latinLnBrk="0" hangingPunct="1">
              <a:defRPr sz="900" kern="1200">
                <a:solidFill>
                  <a:schemeClr val="tx1"/>
                </a:solidFill>
                <a:latin typeface="+mn-lt"/>
                <a:ea typeface="+mn-ea"/>
                <a:cs typeface="+mn-cs"/>
              </a:defRPr>
            </a:lvl2pPr>
            <a:lvl3pPr marL="457189" algn="l" defTabSz="228594" rtl="0" eaLnBrk="1" latinLnBrk="0" hangingPunct="1">
              <a:defRPr sz="900" kern="1200">
                <a:solidFill>
                  <a:schemeClr val="tx1"/>
                </a:solidFill>
                <a:latin typeface="+mn-lt"/>
                <a:ea typeface="+mn-ea"/>
                <a:cs typeface="+mn-cs"/>
              </a:defRPr>
            </a:lvl3pPr>
            <a:lvl4pPr marL="685783" algn="l" defTabSz="228594" rtl="0" eaLnBrk="1" latinLnBrk="0" hangingPunct="1">
              <a:defRPr sz="900" kern="1200">
                <a:solidFill>
                  <a:schemeClr val="tx1"/>
                </a:solidFill>
                <a:latin typeface="+mn-lt"/>
                <a:ea typeface="+mn-ea"/>
                <a:cs typeface="+mn-cs"/>
              </a:defRPr>
            </a:lvl4pPr>
            <a:lvl5pPr marL="914377" algn="l" defTabSz="228594" rtl="0" eaLnBrk="1" latinLnBrk="0" hangingPunct="1">
              <a:defRPr sz="900" kern="1200">
                <a:solidFill>
                  <a:schemeClr val="tx1"/>
                </a:solidFill>
                <a:latin typeface="+mn-lt"/>
                <a:ea typeface="+mn-ea"/>
                <a:cs typeface="+mn-cs"/>
              </a:defRPr>
            </a:lvl5pPr>
            <a:lvl6pPr marL="1142971" algn="l" defTabSz="228594" rtl="0" eaLnBrk="1" latinLnBrk="0" hangingPunct="1">
              <a:defRPr sz="900" kern="1200">
                <a:solidFill>
                  <a:schemeClr val="tx1"/>
                </a:solidFill>
                <a:latin typeface="+mn-lt"/>
                <a:ea typeface="+mn-ea"/>
                <a:cs typeface="+mn-cs"/>
              </a:defRPr>
            </a:lvl6pPr>
            <a:lvl7pPr marL="1371566" algn="l" defTabSz="228594" rtl="0" eaLnBrk="1" latinLnBrk="0" hangingPunct="1">
              <a:defRPr sz="900" kern="1200">
                <a:solidFill>
                  <a:schemeClr val="tx1"/>
                </a:solidFill>
                <a:latin typeface="+mn-lt"/>
                <a:ea typeface="+mn-ea"/>
                <a:cs typeface="+mn-cs"/>
              </a:defRPr>
            </a:lvl7pPr>
            <a:lvl8pPr marL="1600160" algn="l" defTabSz="228594" rtl="0" eaLnBrk="1" latinLnBrk="0" hangingPunct="1">
              <a:defRPr sz="900" kern="1200">
                <a:solidFill>
                  <a:schemeClr val="tx1"/>
                </a:solidFill>
                <a:latin typeface="+mn-lt"/>
                <a:ea typeface="+mn-ea"/>
                <a:cs typeface="+mn-cs"/>
              </a:defRPr>
            </a:lvl8pPr>
            <a:lvl9pPr marL="1828754" algn="l" defTabSz="228594" rtl="0" eaLnBrk="1" latinLnBrk="0" hangingPunct="1">
              <a:defRPr sz="900" kern="1200">
                <a:solidFill>
                  <a:schemeClr val="tx1"/>
                </a:solidFill>
                <a:latin typeface="+mn-lt"/>
                <a:ea typeface="+mn-ea"/>
                <a:cs typeface="+mn-cs"/>
              </a:defRPr>
            </a:lvl9pPr>
          </a:lstStyle>
          <a:p>
            <a:pPr>
              <a:spcBef>
                <a:spcPts val="600"/>
              </a:spcBef>
              <a:spcAft>
                <a:spcPts val="600"/>
              </a:spcAft>
            </a:pPr>
            <a:r>
              <a:rPr lang="fr-FR" sz="2000" b="1">
                <a:solidFill>
                  <a:schemeClr val="bg1"/>
                </a:solidFill>
                <a:latin typeface="Arial"/>
                <a:cs typeface="Arial"/>
              </a:rPr>
              <a:t>Chantier 1 :</a:t>
            </a:r>
            <a:r>
              <a:rPr lang="fr-FR" sz="2000">
                <a:solidFill>
                  <a:schemeClr val="bg1"/>
                </a:solidFill>
                <a:latin typeface="Arial"/>
                <a:cs typeface="Arial"/>
              </a:rPr>
              <a:t> Assurer la livraison d’un service de bus et métro universellement accessible et fiable</a:t>
            </a:r>
          </a:p>
          <a:p>
            <a:pPr>
              <a:spcBef>
                <a:spcPts val="600"/>
              </a:spcBef>
              <a:spcAft>
                <a:spcPts val="600"/>
              </a:spcAft>
            </a:pPr>
            <a:r>
              <a:rPr lang="fr-FR" sz="2000" b="1">
                <a:solidFill>
                  <a:schemeClr val="bg1"/>
                </a:solidFill>
                <a:latin typeface="Arial"/>
                <a:cs typeface="Arial"/>
              </a:rPr>
              <a:t>Chantier 2 :</a:t>
            </a:r>
            <a:r>
              <a:rPr lang="fr-FR" sz="2000">
                <a:solidFill>
                  <a:schemeClr val="bg1"/>
                </a:solidFill>
                <a:latin typeface="Arial"/>
                <a:cs typeface="Arial"/>
              </a:rPr>
              <a:t> Améliorer le service à la clientèle grâce aux employés</a:t>
            </a:r>
          </a:p>
          <a:p>
            <a:pPr>
              <a:spcBef>
                <a:spcPts val="600"/>
              </a:spcBef>
              <a:spcAft>
                <a:spcPts val="600"/>
              </a:spcAft>
            </a:pPr>
            <a:r>
              <a:rPr lang="fr-FR" sz="2000" b="1">
                <a:solidFill>
                  <a:schemeClr val="bg1"/>
                </a:solidFill>
                <a:latin typeface="Arial"/>
                <a:cs typeface="Arial"/>
              </a:rPr>
              <a:t>Chantier 3 : </a:t>
            </a:r>
            <a:r>
              <a:rPr lang="fr-FR" sz="2000">
                <a:solidFill>
                  <a:schemeClr val="bg1"/>
                </a:solidFill>
                <a:latin typeface="Arial"/>
                <a:cs typeface="Arial"/>
              </a:rPr>
              <a:t>Favoriser les déplacements intégrant le bus, le métro et le transport adapté</a:t>
            </a:r>
          </a:p>
        </p:txBody>
      </p:sp>
      <p:sp>
        <p:nvSpPr>
          <p:cNvPr id="14" name="Rectangle : coins arrondis 13">
            <a:extLst>
              <a:ext uri="{FF2B5EF4-FFF2-40B4-BE49-F238E27FC236}">
                <a16:creationId xmlns:a16="http://schemas.microsoft.com/office/drawing/2014/main" id="{7BCF02BD-F41B-C44D-892E-702479A92F14}"/>
              </a:ext>
            </a:extLst>
          </p:cNvPr>
          <p:cNvSpPr/>
          <p:nvPr/>
        </p:nvSpPr>
        <p:spPr>
          <a:xfrm>
            <a:off x="2184910" y="4432864"/>
            <a:ext cx="89548" cy="24726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28594" rtl="0" eaLnBrk="1" latinLnBrk="0" hangingPunct="1">
              <a:defRPr sz="900" kern="1200">
                <a:solidFill>
                  <a:schemeClr val="tx1"/>
                </a:solidFill>
                <a:latin typeface="+mn-lt"/>
                <a:ea typeface="+mn-ea"/>
                <a:cs typeface="+mn-cs"/>
              </a:defRPr>
            </a:lvl1pPr>
            <a:lvl2pPr marL="228594" algn="l" defTabSz="228594" rtl="0" eaLnBrk="1" latinLnBrk="0" hangingPunct="1">
              <a:defRPr sz="900" kern="1200">
                <a:solidFill>
                  <a:schemeClr val="tx1"/>
                </a:solidFill>
                <a:latin typeface="+mn-lt"/>
                <a:ea typeface="+mn-ea"/>
                <a:cs typeface="+mn-cs"/>
              </a:defRPr>
            </a:lvl2pPr>
            <a:lvl3pPr marL="457189" algn="l" defTabSz="228594" rtl="0" eaLnBrk="1" latinLnBrk="0" hangingPunct="1">
              <a:defRPr sz="900" kern="1200">
                <a:solidFill>
                  <a:schemeClr val="tx1"/>
                </a:solidFill>
                <a:latin typeface="+mn-lt"/>
                <a:ea typeface="+mn-ea"/>
                <a:cs typeface="+mn-cs"/>
              </a:defRPr>
            </a:lvl3pPr>
            <a:lvl4pPr marL="685783" algn="l" defTabSz="228594" rtl="0" eaLnBrk="1" latinLnBrk="0" hangingPunct="1">
              <a:defRPr sz="900" kern="1200">
                <a:solidFill>
                  <a:schemeClr val="tx1"/>
                </a:solidFill>
                <a:latin typeface="+mn-lt"/>
                <a:ea typeface="+mn-ea"/>
                <a:cs typeface="+mn-cs"/>
              </a:defRPr>
            </a:lvl4pPr>
            <a:lvl5pPr marL="914377" algn="l" defTabSz="228594" rtl="0" eaLnBrk="1" latinLnBrk="0" hangingPunct="1">
              <a:defRPr sz="900" kern="1200">
                <a:solidFill>
                  <a:schemeClr val="tx1"/>
                </a:solidFill>
                <a:latin typeface="+mn-lt"/>
                <a:ea typeface="+mn-ea"/>
                <a:cs typeface="+mn-cs"/>
              </a:defRPr>
            </a:lvl5pPr>
            <a:lvl6pPr marL="1142971" algn="l" defTabSz="228594" rtl="0" eaLnBrk="1" latinLnBrk="0" hangingPunct="1">
              <a:defRPr sz="900" kern="1200">
                <a:solidFill>
                  <a:schemeClr val="tx1"/>
                </a:solidFill>
                <a:latin typeface="+mn-lt"/>
                <a:ea typeface="+mn-ea"/>
                <a:cs typeface="+mn-cs"/>
              </a:defRPr>
            </a:lvl6pPr>
            <a:lvl7pPr marL="1371566" algn="l" defTabSz="228594" rtl="0" eaLnBrk="1" latinLnBrk="0" hangingPunct="1">
              <a:defRPr sz="900" kern="1200">
                <a:solidFill>
                  <a:schemeClr val="tx1"/>
                </a:solidFill>
                <a:latin typeface="+mn-lt"/>
                <a:ea typeface="+mn-ea"/>
                <a:cs typeface="+mn-cs"/>
              </a:defRPr>
            </a:lvl7pPr>
            <a:lvl8pPr marL="1600160" algn="l" defTabSz="228594" rtl="0" eaLnBrk="1" latinLnBrk="0" hangingPunct="1">
              <a:defRPr sz="900" kern="1200">
                <a:solidFill>
                  <a:schemeClr val="tx1"/>
                </a:solidFill>
                <a:latin typeface="+mn-lt"/>
                <a:ea typeface="+mn-ea"/>
                <a:cs typeface="+mn-cs"/>
              </a:defRPr>
            </a:lvl8pPr>
            <a:lvl9pPr marL="1828754" algn="l" defTabSz="228594" rtl="0" eaLnBrk="1" latinLnBrk="0" hangingPunct="1">
              <a:defRPr sz="900" kern="1200">
                <a:solidFill>
                  <a:schemeClr val="tx1"/>
                </a:solidFill>
                <a:latin typeface="+mn-lt"/>
                <a:ea typeface="+mn-ea"/>
                <a:cs typeface="+mn-cs"/>
              </a:defRPr>
            </a:lvl9pPr>
          </a:lstStyle>
          <a:p>
            <a:pPr algn="ctr"/>
            <a:endParaRPr lang="fr-CA" sz="8800" b="1">
              <a:solidFill>
                <a:srgbClr val="009EE0"/>
              </a:solidFill>
              <a:latin typeface="STM Montreal" panose="020B0503020201060104" pitchFamily="34" charset="0"/>
              <a:ea typeface="Roboto Medium" panose="02000000000000000000" pitchFamily="2" charset="0"/>
              <a:cs typeface="Arial" panose="020B0604020202020204" pitchFamily="34" charset="0"/>
            </a:endParaRPr>
          </a:p>
        </p:txBody>
      </p:sp>
      <p:sp>
        <p:nvSpPr>
          <p:cNvPr id="15" name="Ellipse 14">
            <a:extLst>
              <a:ext uri="{FF2B5EF4-FFF2-40B4-BE49-F238E27FC236}">
                <a16:creationId xmlns:a16="http://schemas.microsoft.com/office/drawing/2014/main" id="{A91DB3A9-442E-DA4C-B8FF-AFE4E50253D1}"/>
              </a:ext>
            </a:extLst>
          </p:cNvPr>
          <p:cNvSpPr/>
          <p:nvPr/>
        </p:nvSpPr>
        <p:spPr>
          <a:xfrm>
            <a:off x="2116416" y="4362557"/>
            <a:ext cx="223299" cy="219704"/>
          </a:xfrm>
          <a:prstGeom prst="ellipse">
            <a:avLst/>
          </a:prstGeom>
          <a:solidFill>
            <a:srgbClr val="009BDF"/>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28594" rtl="0" eaLnBrk="1" latinLnBrk="0" hangingPunct="1">
              <a:defRPr sz="900" kern="1200">
                <a:solidFill>
                  <a:schemeClr val="tx1"/>
                </a:solidFill>
                <a:latin typeface="+mn-lt"/>
                <a:ea typeface="+mn-ea"/>
                <a:cs typeface="+mn-cs"/>
              </a:defRPr>
            </a:lvl1pPr>
            <a:lvl2pPr marL="228594" algn="l" defTabSz="228594" rtl="0" eaLnBrk="1" latinLnBrk="0" hangingPunct="1">
              <a:defRPr sz="900" kern="1200">
                <a:solidFill>
                  <a:schemeClr val="tx1"/>
                </a:solidFill>
                <a:latin typeface="+mn-lt"/>
                <a:ea typeface="+mn-ea"/>
                <a:cs typeface="+mn-cs"/>
              </a:defRPr>
            </a:lvl2pPr>
            <a:lvl3pPr marL="457189" algn="l" defTabSz="228594" rtl="0" eaLnBrk="1" latinLnBrk="0" hangingPunct="1">
              <a:defRPr sz="900" kern="1200">
                <a:solidFill>
                  <a:schemeClr val="tx1"/>
                </a:solidFill>
                <a:latin typeface="+mn-lt"/>
                <a:ea typeface="+mn-ea"/>
                <a:cs typeface="+mn-cs"/>
              </a:defRPr>
            </a:lvl3pPr>
            <a:lvl4pPr marL="685783" algn="l" defTabSz="228594" rtl="0" eaLnBrk="1" latinLnBrk="0" hangingPunct="1">
              <a:defRPr sz="900" kern="1200">
                <a:solidFill>
                  <a:schemeClr val="tx1"/>
                </a:solidFill>
                <a:latin typeface="+mn-lt"/>
                <a:ea typeface="+mn-ea"/>
                <a:cs typeface="+mn-cs"/>
              </a:defRPr>
            </a:lvl4pPr>
            <a:lvl5pPr marL="914377" algn="l" defTabSz="228594" rtl="0" eaLnBrk="1" latinLnBrk="0" hangingPunct="1">
              <a:defRPr sz="900" kern="1200">
                <a:solidFill>
                  <a:schemeClr val="tx1"/>
                </a:solidFill>
                <a:latin typeface="+mn-lt"/>
                <a:ea typeface="+mn-ea"/>
                <a:cs typeface="+mn-cs"/>
              </a:defRPr>
            </a:lvl5pPr>
            <a:lvl6pPr marL="1142971" algn="l" defTabSz="228594" rtl="0" eaLnBrk="1" latinLnBrk="0" hangingPunct="1">
              <a:defRPr sz="900" kern="1200">
                <a:solidFill>
                  <a:schemeClr val="tx1"/>
                </a:solidFill>
                <a:latin typeface="+mn-lt"/>
                <a:ea typeface="+mn-ea"/>
                <a:cs typeface="+mn-cs"/>
              </a:defRPr>
            </a:lvl6pPr>
            <a:lvl7pPr marL="1371566" algn="l" defTabSz="228594" rtl="0" eaLnBrk="1" latinLnBrk="0" hangingPunct="1">
              <a:defRPr sz="900" kern="1200">
                <a:solidFill>
                  <a:schemeClr val="tx1"/>
                </a:solidFill>
                <a:latin typeface="+mn-lt"/>
                <a:ea typeface="+mn-ea"/>
                <a:cs typeface="+mn-cs"/>
              </a:defRPr>
            </a:lvl7pPr>
            <a:lvl8pPr marL="1600160" algn="l" defTabSz="228594" rtl="0" eaLnBrk="1" latinLnBrk="0" hangingPunct="1">
              <a:defRPr sz="900" kern="1200">
                <a:solidFill>
                  <a:schemeClr val="tx1"/>
                </a:solidFill>
                <a:latin typeface="+mn-lt"/>
                <a:ea typeface="+mn-ea"/>
                <a:cs typeface="+mn-cs"/>
              </a:defRPr>
            </a:lvl8pPr>
            <a:lvl9pPr marL="1828754" algn="l" defTabSz="228594" rtl="0" eaLnBrk="1" latinLnBrk="0" hangingPunct="1">
              <a:defRPr sz="900" kern="1200">
                <a:solidFill>
                  <a:schemeClr val="tx1"/>
                </a:solidFill>
                <a:latin typeface="+mn-lt"/>
                <a:ea typeface="+mn-ea"/>
                <a:cs typeface="+mn-cs"/>
              </a:defRPr>
            </a:lvl9pPr>
          </a:lstStyle>
          <a:p>
            <a:pPr algn="ctr"/>
            <a:endParaRPr lang="fr-CA" sz="8800" b="1">
              <a:solidFill>
                <a:srgbClr val="009EE0"/>
              </a:solidFill>
              <a:latin typeface="STM Montreal" panose="020B0503020201060104" pitchFamily="34" charset="0"/>
              <a:ea typeface="Roboto Medium" panose="02000000000000000000" pitchFamily="2" charset="0"/>
              <a:cs typeface="Arial" panose="020B0604020202020204" pitchFamily="34" charset="0"/>
            </a:endParaRPr>
          </a:p>
        </p:txBody>
      </p:sp>
      <p:pic>
        <p:nvPicPr>
          <p:cNvPr id="7" name="Image 6">
            <a:extLst>
              <a:ext uri="{FF2B5EF4-FFF2-40B4-BE49-F238E27FC236}">
                <a16:creationId xmlns:a16="http://schemas.microsoft.com/office/drawing/2014/main" id="{D3BE88A4-7643-0B4D-A935-618404345C71}"/>
              </a:ext>
            </a:extLst>
          </p:cNvPr>
          <p:cNvPicPr>
            <a:picLocks noChangeAspect="1"/>
          </p:cNvPicPr>
          <p:nvPr/>
        </p:nvPicPr>
        <p:blipFill>
          <a:blip r:embed="rId4"/>
          <a:stretch>
            <a:fillRect/>
          </a:stretch>
        </p:blipFill>
        <p:spPr>
          <a:xfrm>
            <a:off x="824947" y="590549"/>
            <a:ext cx="1212634" cy="1198493"/>
          </a:xfrm>
          <a:prstGeom prst="rect">
            <a:avLst/>
          </a:prstGeom>
        </p:spPr>
      </p:pic>
      <p:sp>
        <p:nvSpPr>
          <p:cNvPr id="17" name="ZoneTexte 16">
            <a:extLst>
              <a:ext uri="{FF2B5EF4-FFF2-40B4-BE49-F238E27FC236}">
                <a16:creationId xmlns:a16="http://schemas.microsoft.com/office/drawing/2014/main" id="{C90133DF-26AE-9E4B-9174-10ABA14A4E75}"/>
              </a:ext>
            </a:extLst>
          </p:cNvPr>
          <p:cNvSpPr txBox="1"/>
          <p:nvPr/>
        </p:nvSpPr>
        <p:spPr>
          <a:xfrm>
            <a:off x="775252" y="1881066"/>
            <a:ext cx="7364896" cy="1708160"/>
          </a:xfrm>
          <a:prstGeom prst="rect">
            <a:avLst/>
          </a:prstGeom>
          <a:noFill/>
        </p:spPr>
        <p:txBody>
          <a:bodyPr wrap="square" rtlCol="0">
            <a:spAutoFit/>
          </a:bodyPr>
          <a:lstStyle/>
          <a:p>
            <a:r>
              <a:rPr lang="fr-FR" sz="3500" b="1">
                <a:solidFill>
                  <a:schemeClr val="bg1"/>
                </a:solidFill>
                <a:latin typeface="+mj-lt"/>
                <a:cs typeface="Calibri" panose="020F0502020204030204" pitchFamily="34" charset="0"/>
              </a:rPr>
              <a:t>Stratégie : </a:t>
            </a:r>
          </a:p>
          <a:p>
            <a:r>
              <a:rPr lang="fr-FR" sz="3500" b="1">
                <a:solidFill>
                  <a:schemeClr val="bg1"/>
                </a:solidFill>
                <a:latin typeface="Calibri" panose="020F0502020204030204" pitchFamily="34" charset="0"/>
                <a:cs typeface="Calibri" panose="020F0502020204030204" pitchFamily="34" charset="0"/>
              </a:rPr>
              <a:t>Offrir un service de transport collectif </a:t>
            </a:r>
            <a:br>
              <a:rPr lang="fr-FR" sz="3500" b="1">
                <a:solidFill>
                  <a:schemeClr val="bg1"/>
                </a:solidFill>
                <a:latin typeface="Calibri" panose="020F0502020204030204" pitchFamily="34" charset="0"/>
                <a:cs typeface="Calibri" panose="020F0502020204030204" pitchFamily="34" charset="0"/>
              </a:rPr>
            </a:br>
            <a:r>
              <a:rPr lang="fr-FR" sz="3500" b="1">
                <a:solidFill>
                  <a:schemeClr val="bg1"/>
                </a:solidFill>
                <a:latin typeface="Calibri" panose="020F0502020204030204" pitchFamily="34" charset="0"/>
                <a:cs typeface="Calibri" panose="020F0502020204030204" pitchFamily="34" charset="0"/>
              </a:rPr>
              <a:t>inclusif, fiable et sécuritaire</a:t>
            </a:r>
          </a:p>
        </p:txBody>
      </p:sp>
      <p:sp>
        <p:nvSpPr>
          <p:cNvPr id="18" name="Ellipse 17">
            <a:extLst>
              <a:ext uri="{FF2B5EF4-FFF2-40B4-BE49-F238E27FC236}">
                <a16:creationId xmlns:a16="http://schemas.microsoft.com/office/drawing/2014/main" id="{2FDF23CA-32A7-AD44-A807-281CE7C96CE2}"/>
              </a:ext>
            </a:extLst>
          </p:cNvPr>
          <p:cNvSpPr/>
          <p:nvPr/>
        </p:nvSpPr>
        <p:spPr>
          <a:xfrm>
            <a:off x="2116416" y="5127870"/>
            <a:ext cx="223299" cy="219704"/>
          </a:xfrm>
          <a:prstGeom prst="ellipse">
            <a:avLst/>
          </a:prstGeom>
          <a:solidFill>
            <a:srgbClr val="009BDF"/>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28594" rtl="0" eaLnBrk="1" latinLnBrk="0" hangingPunct="1">
              <a:defRPr sz="900" kern="1200">
                <a:solidFill>
                  <a:schemeClr val="tx1"/>
                </a:solidFill>
                <a:latin typeface="+mn-lt"/>
                <a:ea typeface="+mn-ea"/>
                <a:cs typeface="+mn-cs"/>
              </a:defRPr>
            </a:lvl1pPr>
            <a:lvl2pPr marL="228594" algn="l" defTabSz="228594" rtl="0" eaLnBrk="1" latinLnBrk="0" hangingPunct="1">
              <a:defRPr sz="900" kern="1200">
                <a:solidFill>
                  <a:schemeClr val="tx1"/>
                </a:solidFill>
                <a:latin typeface="+mn-lt"/>
                <a:ea typeface="+mn-ea"/>
                <a:cs typeface="+mn-cs"/>
              </a:defRPr>
            </a:lvl2pPr>
            <a:lvl3pPr marL="457189" algn="l" defTabSz="228594" rtl="0" eaLnBrk="1" latinLnBrk="0" hangingPunct="1">
              <a:defRPr sz="900" kern="1200">
                <a:solidFill>
                  <a:schemeClr val="tx1"/>
                </a:solidFill>
                <a:latin typeface="+mn-lt"/>
                <a:ea typeface="+mn-ea"/>
                <a:cs typeface="+mn-cs"/>
              </a:defRPr>
            </a:lvl3pPr>
            <a:lvl4pPr marL="685783" algn="l" defTabSz="228594" rtl="0" eaLnBrk="1" latinLnBrk="0" hangingPunct="1">
              <a:defRPr sz="900" kern="1200">
                <a:solidFill>
                  <a:schemeClr val="tx1"/>
                </a:solidFill>
                <a:latin typeface="+mn-lt"/>
                <a:ea typeface="+mn-ea"/>
                <a:cs typeface="+mn-cs"/>
              </a:defRPr>
            </a:lvl4pPr>
            <a:lvl5pPr marL="914377" algn="l" defTabSz="228594" rtl="0" eaLnBrk="1" latinLnBrk="0" hangingPunct="1">
              <a:defRPr sz="900" kern="1200">
                <a:solidFill>
                  <a:schemeClr val="tx1"/>
                </a:solidFill>
                <a:latin typeface="+mn-lt"/>
                <a:ea typeface="+mn-ea"/>
                <a:cs typeface="+mn-cs"/>
              </a:defRPr>
            </a:lvl5pPr>
            <a:lvl6pPr marL="1142971" algn="l" defTabSz="228594" rtl="0" eaLnBrk="1" latinLnBrk="0" hangingPunct="1">
              <a:defRPr sz="900" kern="1200">
                <a:solidFill>
                  <a:schemeClr val="tx1"/>
                </a:solidFill>
                <a:latin typeface="+mn-lt"/>
                <a:ea typeface="+mn-ea"/>
                <a:cs typeface="+mn-cs"/>
              </a:defRPr>
            </a:lvl6pPr>
            <a:lvl7pPr marL="1371566" algn="l" defTabSz="228594" rtl="0" eaLnBrk="1" latinLnBrk="0" hangingPunct="1">
              <a:defRPr sz="900" kern="1200">
                <a:solidFill>
                  <a:schemeClr val="tx1"/>
                </a:solidFill>
                <a:latin typeface="+mn-lt"/>
                <a:ea typeface="+mn-ea"/>
                <a:cs typeface="+mn-cs"/>
              </a:defRPr>
            </a:lvl7pPr>
            <a:lvl8pPr marL="1600160" algn="l" defTabSz="228594" rtl="0" eaLnBrk="1" latinLnBrk="0" hangingPunct="1">
              <a:defRPr sz="900" kern="1200">
                <a:solidFill>
                  <a:schemeClr val="tx1"/>
                </a:solidFill>
                <a:latin typeface="+mn-lt"/>
                <a:ea typeface="+mn-ea"/>
                <a:cs typeface="+mn-cs"/>
              </a:defRPr>
            </a:lvl8pPr>
            <a:lvl9pPr marL="1828754" algn="l" defTabSz="228594" rtl="0" eaLnBrk="1" latinLnBrk="0" hangingPunct="1">
              <a:defRPr sz="900" kern="1200">
                <a:solidFill>
                  <a:schemeClr val="tx1"/>
                </a:solidFill>
                <a:latin typeface="+mn-lt"/>
                <a:ea typeface="+mn-ea"/>
                <a:cs typeface="+mn-cs"/>
              </a:defRPr>
            </a:lvl9pPr>
          </a:lstStyle>
          <a:p>
            <a:pPr algn="ctr"/>
            <a:endParaRPr lang="fr-CA" sz="8800" b="1">
              <a:solidFill>
                <a:srgbClr val="009EE0"/>
              </a:solidFill>
              <a:latin typeface="STM Montreal" panose="020B0503020201060104" pitchFamily="34" charset="0"/>
              <a:ea typeface="Roboto Medium" panose="02000000000000000000" pitchFamily="2" charset="0"/>
              <a:cs typeface="Arial" panose="020B0604020202020204" pitchFamily="34" charset="0"/>
            </a:endParaRPr>
          </a:p>
        </p:txBody>
      </p:sp>
      <p:sp>
        <p:nvSpPr>
          <p:cNvPr id="19" name="Ellipse 18">
            <a:extLst>
              <a:ext uri="{FF2B5EF4-FFF2-40B4-BE49-F238E27FC236}">
                <a16:creationId xmlns:a16="http://schemas.microsoft.com/office/drawing/2014/main" id="{A9D0DE3E-C509-B241-B04E-41AC747ECD88}"/>
              </a:ext>
            </a:extLst>
          </p:cNvPr>
          <p:cNvSpPr/>
          <p:nvPr/>
        </p:nvSpPr>
        <p:spPr>
          <a:xfrm>
            <a:off x="2116416" y="5604948"/>
            <a:ext cx="223299" cy="219704"/>
          </a:xfrm>
          <a:prstGeom prst="ellipse">
            <a:avLst/>
          </a:prstGeom>
          <a:solidFill>
            <a:srgbClr val="009BDF"/>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28594" rtl="0" eaLnBrk="1" latinLnBrk="0" hangingPunct="1">
              <a:defRPr sz="900" kern="1200">
                <a:solidFill>
                  <a:schemeClr val="tx1"/>
                </a:solidFill>
                <a:latin typeface="+mn-lt"/>
                <a:ea typeface="+mn-ea"/>
                <a:cs typeface="+mn-cs"/>
              </a:defRPr>
            </a:lvl1pPr>
            <a:lvl2pPr marL="228594" algn="l" defTabSz="228594" rtl="0" eaLnBrk="1" latinLnBrk="0" hangingPunct="1">
              <a:defRPr sz="900" kern="1200">
                <a:solidFill>
                  <a:schemeClr val="tx1"/>
                </a:solidFill>
                <a:latin typeface="+mn-lt"/>
                <a:ea typeface="+mn-ea"/>
                <a:cs typeface="+mn-cs"/>
              </a:defRPr>
            </a:lvl2pPr>
            <a:lvl3pPr marL="457189" algn="l" defTabSz="228594" rtl="0" eaLnBrk="1" latinLnBrk="0" hangingPunct="1">
              <a:defRPr sz="900" kern="1200">
                <a:solidFill>
                  <a:schemeClr val="tx1"/>
                </a:solidFill>
                <a:latin typeface="+mn-lt"/>
                <a:ea typeface="+mn-ea"/>
                <a:cs typeface="+mn-cs"/>
              </a:defRPr>
            </a:lvl3pPr>
            <a:lvl4pPr marL="685783" algn="l" defTabSz="228594" rtl="0" eaLnBrk="1" latinLnBrk="0" hangingPunct="1">
              <a:defRPr sz="900" kern="1200">
                <a:solidFill>
                  <a:schemeClr val="tx1"/>
                </a:solidFill>
                <a:latin typeface="+mn-lt"/>
                <a:ea typeface="+mn-ea"/>
                <a:cs typeface="+mn-cs"/>
              </a:defRPr>
            </a:lvl4pPr>
            <a:lvl5pPr marL="914377" algn="l" defTabSz="228594" rtl="0" eaLnBrk="1" latinLnBrk="0" hangingPunct="1">
              <a:defRPr sz="900" kern="1200">
                <a:solidFill>
                  <a:schemeClr val="tx1"/>
                </a:solidFill>
                <a:latin typeface="+mn-lt"/>
                <a:ea typeface="+mn-ea"/>
                <a:cs typeface="+mn-cs"/>
              </a:defRPr>
            </a:lvl5pPr>
            <a:lvl6pPr marL="1142971" algn="l" defTabSz="228594" rtl="0" eaLnBrk="1" latinLnBrk="0" hangingPunct="1">
              <a:defRPr sz="900" kern="1200">
                <a:solidFill>
                  <a:schemeClr val="tx1"/>
                </a:solidFill>
                <a:latin typeface="+mn-lt"/>
                <a:ea typeface="+mn-ea"/>
                <a:cs typeface="+mn-cs"/>
              </a:defRPr>
            </a:lvl6pPr>
            <a:lvl7pPr marL="1371566" algn="l" defTabSz="228594" rtl="0" eaLnBrk="1" latinLnBrk="0" hangingPunct="1">
              <a:defRPr sz="900" kern="1200">
                <a:solidFill>
                  <a:schemeClr val="tx1"/>
                </a:solidFill>
                <a:latin typeface="+mn-lt"/>
                <a:ea typeface="+mn-ea"/>
                <a:cs typeface="+mn-cs"/>
              </a:defRPr>
            </a:lvl7pPr>
            <a:lvl8pPr marL="1600160" algn="l" defTabSz="228594" rtl="0" eaLnBrk="1" latinLnBrk="0" hangingPunct="1">
              <a:defRPr sz="900" kern="1200">
                <a:solidFill>
                  <a:schemeClr val="tx1"/>
                </a:solidFill>
                <a:latin typeface="+mn-lt"/>
                <a:ea typeface="+mn-ea"/>
                <a:cs typeface="+mn-cs"/>
              </a:defRPr>
            </a:lvl8pPr>
            <a:lvl9pPr marL="1828754" algn="l" defTabSz="228594" rtl="0" eaLnBrk="1" latinLnBrk="0" hangingPunct="1">
              <a:defRPr sz="900" kern="1200">
                <a:solidFill>
                  <a:schemeClr val="tx1"/>
                </a:solidFill>
                <a:latin typeface="+mn-lt"/>
                <a:ea typeface="+mn-ea"/>
                <a:cs typeface="+mn-cs"/>
              </a:defRPr>
            </a:lvl9pPr>
          </a:lstStyle>
          <a:p>
            <a:pPr algn="ctr"/>
            <a:endParaRPr lang="fr-CA" sz="8800" b="1">
              <a:solidFill>
                <a:srgbClr val="009EE0"/>
              </a:solidFill>
              <a:latin typeface="STM Montreal" panose="020B0503020201060104" pitchFamily="34" charset="0"/>
              <a:ea typeface="Roboto Medium" panose="02000000000000000000" pitchFamily="2" charset="0"/>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id="{9B2A5DED-AD91-CA38-B691-23E88AE433DF}"/>
              </a:ext>
            </a:extLst>
          </p:cNvPr>
          <p:cNvSpPr>
            <a:spLocks noGrp="1"/>
          </p:cNvSpPr>
          <p:nvPr>
            <p:ph type="sldNum" sz="quarter" idx="12"/>
          </p:nvPr>
        </p:nvSpPr>
        <p:spPr/>
        <p:txBody>
          <a:bodyPr/>
          <a:lstStyle/>
          <a:p>
            <a:fld id="{EAA69015-98DF-46C3-BF5C-93B4D5CE5B96}" type="slidenum">
              <a:rPr lang="fr-CA" smtClean="0"/>
              <a:t>21</a:t>
            </a:fld>
            <a:endParaRPr lang="fr-FR"/>
          </a:p>
        </p:txBody>
      </p:sp>
    </p:spTree>
    <p:extLst>
      <p:ext uri="{BB962C8B-B14F-4D97-AF65-F5344CB8AC3E}">
        <p14:creationId xmlns:p14="http://schemas.microsoft.com/office/powerpoint/2010/main" val="539256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2FAA1-3F70-2CED-550E-D9CF470EA29C}"/>
            </a:ext>
          </a:extLst>
        </p:cNvPr>
        <p:cNvGrpSpPr/>
        <p:nvPr/>
      </p:nvGrpSpPr>
      <p:grpSpPr>
        <a:xfrm>
          <a:off x="0" y="0"/>
          <a:ext cx="0" cy="0"/>
          <a:chOff x="0" y="0"/>
          <a:chExt cx="0" cy="0"/>
        </a:xfrm>
      </p:grpSpPr>
      <p:sp>
        <p:nvSpPr>
          <p:cNvPr id="8" name="Espace réservé du contenu 8">
            <a:extLst>
              <a:ext uri="{FF2B5EF4-FFF2-40B4-BE49-F238E27FC236}">
                <a16:creationId xmlns:a16="http://schemas.microsoft.com/office/drawing/2014/main" id="{B8AA5D89-93A5-91C1-936E-74EF9552A155}"/>
              </a:ext>
            </a:extLst>
          </p:cNvPr>
          <p:cNvSpPr txBox="1">
            <a:spLocks/>
          </p:cNvSpPr>
          <p:nvPr/>
        </p:nvSpPr>
        <p:spPr>
          <a:xfrm>
            <a:off x="1918253" y="684744"/>
            <a:ext cx="5855777" cy="600164"/>
          </a:xfrm>
          <a:prstGeom prst="rect">
            <a:avLst/>
          </a:prstGeom>
        </p:spPr>
        <p:txBody>
          <a:bodyPr vert="horz" wrap="square" lIns="0" tIns="45720" rIns="91440" bIns="4572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400" b="0" i="0" kern="1200">
                <a:solidFill>
                  <a:schemeClr val="tx1"/>
                </a:solidFill>
                <a:latin typeface="Calibri" panose="020F0502020204030204" pitchFamily="34" charset="0"/>
                <a:ea typeface="+mn-ea"/>
                <a:cs typeface="Calibri" panose="020F050202020403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b="0" i="0" kern="1200">
                <a:solidFill>
                  <a:schemeClr val="tx1"/>
                </a:solidFill>
                <a:latin typeface="Calibri" panose="020F0502020204030204" pitchFamily="34" charset="0"/>
                <a:ea typeface="+mn-ea"/>
                <a:cs typeface="Calibri" panose="020F050202020403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050" b="0" i="0" kern="1200">
                <a:solidFill>
                  <a:schemeClr val="tx1"/>
                </a:solidFill>
                <a:latin typeface="Calibri" panose="020F0502020204030204" pitchFamily="34"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t">
              <a:lnSpc>
                <a:spcPct val="100000"/>
              </a:lnSpc>
              <a:spcAft>
                <a:spcPts val="900"/>
              </a:spcAft>
              <a:buFont typeface="Arial" panose="020B0604020202020204" pitchFamily="34" charset="0"/>
              <a:buNone/>
            </a:pPr>
            <a:r>
              <a:rPr lang="fr-CA" sz="3300" b="1">
                <a:solidFill>
                  <a:srgbClr val="009EE0"/>
                </a:solidFill>
              </a:rPr>
              <a:t>Principales actions prévues </a:t>
            </a:r>
            <a:endParaRPr lang="fr-CA" sz="3300">
              <a:solidFill>
                <a:srgbClr val="009EE0"/>
              </a:solidFill>
            </a:endParaRPr>
          </a:p>
        </p:txBody>
      </p:sp>
      <p:sp>
        <p:nvSpPr>
          <p:cNvPr id="10" name="Espace réservé du contenu 18">
            <a:extLst>
              <a:ext uri="{FF2B5EF4-FFF2-40B4-BE49-F238E27FC236}">
                <a16:creationId xmlns:a16="http://schemas.microsoft.com/office/drawing/2014/main" id="{0CFC56A0-1A62-01D2-C1E4-C814192BB405}"/>
              </a:ext>
            </a:extLst>
          </p:cNvPr>
          <p:cNvSpPr txBox="1">
            <a:spLocks/>
          </p:cNvSpPr>
          <p:nvPr/>
        </p:nvSpPr>
        <p:spPr>
          <a:xfrm>
            <a:off x="1918253" y="1451599"/>
            <a:ext cx="9004851" cy="4483279"/>
          </a:xfrm>
          <a:prstGeom prst="rect">
            <a:avLst/>
          </a:prstGeom>
        </p:spPr>
        <p:txBody>
          <a:bodyPr vert="horz" wrap="square" lIns="0" tIns="45720" rIns="91440" bIns="45720" rtlCol="0" anchor="t">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400" b="0" i="0" kern="1200">
                <a:solidFill>
                  <a:schemeClr val="tx1"/>
                </a:solidFill>
                <a:latin typeface="Calibri" panose="020F0502020204030204" pitchFamily="34" charset="0"/>
                <a:ea typeface="+mn-ea"/>
                <a:cs typeface="Calibri" panose="020F050202020403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b="0" i="0" kern="1200">
                <a:solidFill>
                  <a:schemeClr val="tx1"/>
                </a:solidFill>
                <a:latin typeface="Calibri" panose="020F0502020204030204" pitchFamily="34" charset="0"/>
                <a:ea typeface="+mn-ea"/>
                <a:cs typeface="Calibri" panose="020F050202020403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050" b="0" i="0" kern="1200">
                <a:solidFill>
                  <a:schemeClr val="tx1"/>
                </a:solidFill>
                <a:latin typeface="Calibri" panose="020F0502020204030204" pitchFamily="34"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28400" indent="-428400">
              <a:lnSpc>
                <a:spcPct val="100000"/>
              </a:lnSpc>
              <a:spcBef>
                <a:spcPts val="600"/>
              </a:spcBef>
              <a:spcAft>
                <a:spcPts val="600"/>
              </a:spcAft>
              <a:buBlip>
                <a:blip r:embed="rId3"/>
              </a:buBlip>
            </a:pPr>
            <a:r>
              <a:rPr lang="fr-FR" sz="2200">
                <a:latin typeface="Arial"/>
                <a:cs typeface="Arial"/>
              </a:rPr>
              <a:t>Formation de base des employés de première ligne et du personnel technique et d’entretien.</a:t>
            </a:r>
          </a:p>
          <a:p>
            <a:pPr marL="428400" indent="-428400">
              <a:lnSpc>
                <a:spcPct val="100000"/>
              </a:lnSpc>
              <a:spcBef>
                <a:spcPts val="600"/>
              </a:spcBef>
              <a:spcAft>
                <a:spcPts val="600"/>
              </a:spcAft>
              <a:buBlip>
                <a:blip r:embed="rId3"/>
              </a:buBlip>
            </a:pPr>
            <a:r>
              <a:rPr lang="fr-FR" sz="2200">
                <a:latin typeface="Arial"/>
                <a:cs typeface="Arial"/>
              </a:rPr>
              <a:t>Respect des exigences de qualité de service en AU par les employés.</a:t>
            </a:r>
          </a:p>
          <a:p>
            <a:pPr marL="428400" indent="-428400">
              <a:lnSpc>
                <a:spcPct val="100000"/>
              </a:lnSpc>
              <a:spcBef>
                <a:spcPts val="600"/>
              </a:spcBef>
              <a:spcAft>
                <a:spcPts val="600"/>
              </a:spcAft>
              <a:buBlip>
                <a:blip r:embed="rId3"/>
              </a:buBlip>
            </a:pPr>
            <a:r>
              <a:rPr lang="fr-FR" sz="2200">
                <a:latin typeface="Arial"/>
                <a:cs typeface="Arial"/>
              </a:rPr>
              <a:t>Mise à niveau du planificateur de déplacement du transport adapté </a:t>
            </a:r>
            <a:r>
              <a:rPr lang="fr-FR" sz="2200" err="1">
                <a:latin typeface="Arial"/>
                <a:cs typeface="Arial"/>
              </a:rPr>
              <a:t>Hastus</a:t>
            </a:r>
            <a:r>
              <a:rPr lang="fr-FR" sz="2200">
                <a:latin typeface="Arial"/>
                <a:cs typeface="Arial"/>
              </a:rPr>
              <a:t> de manière à permettre l’intégration des réseaux de bus, de métro et REM.</a:t>
            </a:r>
          </a:p>
          <a:p>
            <a:pPr marL="428400" indent="-428400">
              <a:lnSpc>
                <a:spcPct val="100000"/>
              </a:lnSpc>
              <a:spcBef>
                <a:spcPts val="800"/>
              </a:spcBef>
              <a:spcAft>
                <a:spcPts val="300"/>
              </a:spcAft>
              <a:buBlip>
                <a:blip r:embed="rId3"/>
              </a:buBlip>
            </a:pPr>
            <a:r>
              <a:rPr lang="fr-FR" sz="2200">
                <a:latin typeface="Arial"/>
                <a:cs typeface="Arial"/>
              </a:rPr>
              <a:t>Renforcement des procédures pour:</a:t>
            </a:r>
          </a:p>
          <a:p>
            <a:pPr marL="1080000" lvl="1" indent="-428400">
              <a:lnSpc>
                <a:spcPct val="100000"/>
              </a:lnSpc>
              <a:spcBef>
                <a:spcPts val="400"/>
              </a:spcBef>
              <a:spcAft>
                <a:spcPts val="300"/>
              </a:spcAft>
            </a:pPr>
            <a:r>
              <a:rPr lang="fr-FR" sz="2200">
                <a:latin typeface="Arial"/>
                <a:cs typeface="Arial"/>
              </a:rPr>
              <a:t>l’entretien (escaliers mécaniques, ascenseurs, rampes de bus et portes papillons motorisées);</a:t>
            </a:r>
          </a:p>
          <a:p>
            <a:pPr marL="1080000" lvl="1" indent="-428400">
              <a:lnSpc>
                <a:spcPct val="100000"/>
              </a:lnSpc>
              <a:spcBef>
                <a:spcPts val="400"/>
              </a:spcBef>
              <a:spcAft>
                <a:spcPts val="300"/>
              </a:spcAft>
            </a:pPr>
            <a:r>
              <a:rPr lang="fr-FR" sz="2200">
                <a:latin typeface="Arial"/>
                <a:cs typeface="Arial"/>
              </a:rPr>
              <a:t>la livraison des services de bus et de métro accessibles.</a:t>
            </a:r>
          </a:p>
        </p:txBody>
      </p:sp>
      <p:sp>
        <p:nvSpPr>
          <p:cNvPr id="9" name="Rectangle : coins arrondis 8">
            <a:extLst>
              <a:ext uri="{FF2B5EF4-FFF2-40B4-BE49-F238E27FC236}">
                <a16:creationId xmlns:a16="http://schemas.microsoft.com/office/drawing/2014/main" id="{B20B735F-2344-EE47-BA07-AF7A5706B21C}"/>
              </a:ext>
            </a:extLst>
          </p:cNvPr>
          <p:cNvSpPr/>
          <p:nvPr/>
        </p:nvSpPr>
        <p:spPr>
          <a:xfrm rot="10800000">
            <a:off x="1464361" y="-1467464"/>
            <a:ext cx="89548" cy="2472629"/>
          </a:xfrm>
          <a:prstGeom prst="roundRect">
            <a:avLst/>
          </a:pr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28594" rtl="0" eaLnBrk="1" latinLnBrk="0" hangingPunct="1">
              <a:defRPr sz="900" kern="1200">
                <a:solidFill>
                  <a:schemeClr val="tx1"/>
                </a:solidFill>
                <a:latin typeface="+mn-lt"/>
                <a:ea typeface="+mn-ea"/>
                <a:cs typeface="+mn-cs"/>
              </a:defRPr>
            </a:lvl1pPr>
            <a:lvl2pPr marL="228594" algn="l" defTabSz="228594" rtl="0" eaLnBrk="1" latinLnBrk="0" hangingPunct="1">
              <a:defRPr sz="900" kern="1200">
                <a:solidFill>
                  <a:schemeClr val="tx1"/>
                </a:solidFill>
                <a:latin typeface="+mn-lt"/>
                <a:ea typeface="+mn-ea"/>
                <a:cs typeface="+mn-cs"/>
              </a:defRPr>
            </a:lvl2pPr>
            <a:lvl3pPr marL="457189" algn="l" defTabSz="228594" rtl="0" eaLnBrk="1" latinLnBrk="0" hangingPunct="1">
              <a:defRPr sz="900" kern="1200">
                <a:solidFill>
                  <a:schemeClr val="tx1"/>
                </a:solidFill>
                <a:latin typeface="+mn-lt"/>
                <a:ea typeface="+mn-ea"/>
                <a:cs typeface="+mn-cs"/>
              </a:defRPr>
            </a:lvl3pPr>
            <a:lvl4pPr marL="685783" algn="l" defTabSz="228594" rtl="0" eaLnBrk="1" latinLnBrk="0" hangingPunct="1">
              <a:defRPr sz="900" kern="1200">
                <a:solidFill>
                  <a:schemeClr val="tx1"/>
                </a:solidFill>
                <a:latin typeface="+mn-lt"/>
                <a:ea typeface="+mn-ea"/>
                <a:cs typeface="+mn-cs"/>
              </a:defRPr>
            </a:lvl4pPr>
            <a:lvl5pPr marL="914377" algn="l" defTabSz="228594" rtl="0" eaLnBrk="1" latinLnBrk="0" hangingPunct="1">
              <a:defRPr sz="900" kern="1200">
                <a:solidFill>
                  <a:schemeClr val="tx1"/>
                </a:solidFill>
                <a:latin typeface="+mn-lt"/>
                <a:ea typeface="+mn-ea"/>
                <a:cs typeface="+mn-cs"/>
              </a:defRPr>
            </a:lvl5pPr>
            <a:lvl6pPr marL="1142971" algn="l" defTabSz="228594" rtl="0" eaLnBrk="1" latinLnBrk="0" hangingPunct="1">
              <a:defRPr sz="900" kern="1200">
                <a:solidFill>
                  <a:schemeClr val="tx1"/>
                </a:solidFill>
                <a:latin typeface="+mn-lt"/>
                <a:ea typeface="+mn-ea"/>
                <a:cs typeface="+mn-cs"/>
              </a:defRPr>
            </a:lvl6pPr>
            <a:lvl7pPr marL="1371566" algn="l" defTabSz="228594" rtl="0" eaLnBrk="1" latinLnBrk="0" hangingPunct="1">
              <a:defRPr sz="900" kern="1200">
                <a:solidFill>
                  <a:schemeClr val="tx1"/>
                </a:solidFill>
                <a:latin typeface="+mn-lt"/>
                <a:ea typeface="+mn-ea"/>
                <a:cs typeface="+mn-cs"/>
              </a:defRPr>
            </a:lvl7pPr>
            <a:lvl8pPr marL="1600160" algn="l" defTabSz="228594" rtl="0" eaLnBrk="1" latinLnBrk="0" hangingPunct="1">
              <a:defRPr sz="900" kern="1200">
                <a:solidFill>
                  <a:schemeClr val="tx1"/>
                </a:solidFill>
                <a:latin typeface="+mn-lt"/>
                <a:ea typeface="+mn-ea"/>
                <a:cs typeface="+mn-cs"/>
              </a:defRPr>
            </a:lvl8pPr>
            <a:lvl9pPr marL="1828754" algn="l" defTabSz="228594" rtl="0" eaLnBrk="1" latinLnBrk="0" hangingPunct="1">
              <a:defRPr sz="900" kern="1200">
                <a:solidFill>
                  <a:schemeClr val="tx1"/>
                </a:solidFill>
                <a:latin typeface="+mn-lt"/>
                <a:ea typeface="+mn-ea"/>
                <a:cs typeface="+mn-cs"/>
              </a:defRPr>
            </a:lvl9pPr>
          </a:lstStyle>
          <a:p>
            <a:pPr algn="ctr"/>
            <a:endParaRPr lang="fr-CA" sz="8800" b="1">
              <a:solidFill>
                <a:srgbClr val="009EE0"/>
              </a:solidFill>
              <a:latin typeface="STM Montreal" panose="020B0503020201060104" pitchFamily="34" charset="0"/>
              <a:ea typeface="Roboto Medium" panose="02000000000000000000" pitchFamily="2" charset="0"/>
              <a:cs typeface="Arial" panose="020B0604020202020204" pitchFamily="34" charset="0"/>
            </a:endParaRPr>
          </a:p>
        </p:txBody>
      </p:sp>
      <p:sp>
        <p:nvSpPr>
          <p:cNvPr id="11" name="Ellipse 10">
            <a:extLst>
              <a:ext uri="{FF2B5EF4-FFF2-40B4-BE49-F238E27FC236}">
                <a16:creationId xmlns:a16="http://schemas.microsoft.com/office/drawing/2014/main" id="{D7BD0779-9522-EA43-AD1B-765D9B075FB6}"/>
              </a:ext>
            </a:extLst>
          </p:cNvPr>
          <p:cNvSpPr/>
          <p:nvPr/>
        </p:nvSpPr>
        <p:spPr>
          <a:xfrm rot="10800000">
            <a:off x="1395867" y="878496"/>
            <a:ext cx="223299" cy="219704"/>
          </a:xfrm>
          <a:prstGeom prst="ellipse">
            <a:avLst/>
          </a:prstGeom>
          <a:solidFill>
            <a:schemeClr val="bg1"/>
          </a:solidFill>
          <a:ln w="57150">
            <a:solidFill>
              <a:srgbClr val="009E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28594" rtl="0" eaLnBrk="1" latinLnBrk="0" hangingPunct="1">
              <a:defRPr sz="900" kern="1200">
                <a:solidFill>
                  <a:schemeClr val="tx1"/>
                </a:solidFill>
                <a:latin typeface="+mn-lt"/>
                <a:ea typeface="+mn-ea"/>
                <a:cs typeface="+mn-cs"/>
              </a:defRPr>
            </a:lvl1pPr>
            <a:lvl2pPr marL="228594" algn="l" defTabSz="228594" rtl="0" eaLnBrk="1" latinLnBrk="0" hangingPunct="1">
              <a:defRPr sz="900" kern="1200">
                <a:solidFill>
                  <a:schemeClr val="tx1"/>
                </a:solidFill>
                <a:latin typeface="+mn-lt"/>
                <a:ea typeface="+mn-ea"/>
                <a:cs typeface="+mn-cs"/>
              </a:defRPr>
            </a:lvl2pPr>
            <a:lvl3pPr marL="457189" algn="l" defTabSz="228594" rtl="0" eaLnBrk="1" latinLnBrk="0" hangingPunct="1">
              <a:defRPr sz="900" kern="1200">
                <a:solidFill>
                  <a:schemeClr val="tx1"/>
                </a:solidFill>
                <a:latin typeface="+mn-lt"/>
                <a:ea typeface="+mn-ea"/>
                <a:cs typeface="+mn-cs"/>
              </a:defRPr>
            </a:lvl3pPr>
            <a:lvl4pPr marL="685783" algn="l" defTabSz="228594" rtl="0" eaLnBrk="1" latinLnBrk="0" hangingPunct="1">
              <a:defRPr sz="900" kern="1200">
                <a:solidFill>
                  <a:schemeClr val="tx1"/>
                </a:solidFill>
                <a:latin typeface="+mn-lt"/>
                <a:ea typeface="+mn-ea"/>
                <a:cs typeface="+mn-cs"/>
              </a:defRPr>
            </a:lvl4pPr>
            <a:lvl5pPr marL="914377" algn="l" defTabSz="228594" rtl="0" eaLnBrk="1" latinLnBrk="0" hangingPunct="1">
              <a:defRPr sz="900" kern="1200">
                <a:solidFill>
                  <a:schemeClr val="tx1"/>
                </a:solidFill>
                <a:latin typeface="+mn-lt"/>
                <a:ea typeface="+mn-ea"/>
                <a:cs typeface="+mn-cs"/>
              </a:defRPr>
            </a:lvl5pPr>
            <a:lvl6pPr marL="1142971" algn="l" defTabSz="228594" rtl="0" eaLnBrk="1" latinLnBrk="0" hangingPunct="1">
              <a:defRPr sz="900" kern="1200">
                <a:solidFill>
                  <a:schemeClr val="tx1"/>
                </a:solidFill>
                <a:latin typeface="+mn-lt"/>
                <a:ea typeface="+mn-ea"/>
                <a:cs typeface="+mn-cs"/>
              </a:defRPr>
            </a:lvl6pPr>
            <a:lvl7pPr marL="1371566" algn="l" defTabSz="228594" rtl="0" eaLnBrk="1" latinLnBrk="0" hangingPunct="1">
              <a:defRPr sz="900" kern="1200">
                <a:solidFill>
                  <a:schemeClr val="tx1"/>
                </a:solidFill>
                <a:latin typeface="+mn-lt"/>
                <a:ea typeface="+mn-ea"/>
                <a:cs typeface="+mn-cs"/>
              </a:defRPr>
            </a:lvl7pPr>
            <a:lvl8pPr marL="1600160" algn="l" defTabSz="228594" rtl="0" eaLnBrk="1" latinLnBrk="0" hangingPunct="1">
              <a:defRPr sz="900" kern="1200">
                <a:solidFill>
                  <a:schemeClr val="tx1"/>
                </a:solidFill>
                <a:latin typeface="+mn-lt"/>
                <a:ea typeface="+mn-ea"/>
                <a:cs typeface="+mn-cs"/>
              </a:defRPr>
            </a:lvl8pPr>
            <a:lvl9pPr marL="1828754" algn="l" defTabSz="228594" rtl="0" eaLnBrk="1" latinLnBrk="0" hangingPunct="1">
              <a:defRPr sz="900" kern="1200">
                <a:solidFill>
                  <a:schemeClr val="tx1"/>
                </a:solidFill>
                <a:latin typeface="+mn-lt"/>
                <a:ea typeface="+mn-ea"/>
                <a:cs typeface="+mn-cs"/>
              </a:defRPr>
            </a:lvl9pPr>
          </a:lstStyle>
          <a:p>
            <a:pPr algn="ctr"/>
            <a:endParaRPr lang="fr-CA" sz="8800" b="1">
              <a:solidFill>
                <a:srgbClr val="009EE0"/>
              </a:solidFill>
              <a:latin typeface="STM Montreal" panose="020B0503020201060104" pitchFamily="34" charset="0"/>
              <a:ea typeface="Roboto Medium" panose="02000000000000000000" pitchFamily="2" charset="0"/>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id="{0B66D5D8-1FEA-C770-3DE2-A490D3A3F030}"/>
              </a:ext>
            </a:extLst>
          </p:cNvPr>
          <p:cNvSpPr>
            <a:spLocks noGrp="1"/>
          </p:cNvSpPr>
          <p:nvPr>
            <p:ph type="sldNum" sz="quarter" idx="12"/>
          </p:nvPr>
        </p:nvSpPr>
        <p:spPr/>
        <p:txBody>
          <a:bodyPr/>
          <a:lstStyle/>
          <a:p>
            <a:fld id="{EAA69015-98DF-46C3-BF5C-93B4D5CE5B96}" type="slidenum">
              <a:rPr lang="fr-CA" smtClean="0"/>
              <a:t>22</a:t>
            </a:fld>
            <a:endParaRPr lang="fr-FR"/>
          </a:p>
        </p:txBody>
      </p:sp>
    </p:spTree>
    <p:extLst>
      <p:ext uri="{BB962C8B-B14F-4D97-AF65-F5344CB8AC3E}">
        <p14:creationId xmlns:p14="http://schemas.microsoft.com/office/powerpoint/2010/main" val="14928601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E5EB0F9F-B215-26CD-C850-F7BB88853289}"/>
              </a:ext>
            </a:extLst>
          </p:cNvPr>
          <p:cNvPicPr>
            <a:picLocks noChangeAspect="1"/>
          </p:cNvPicPr>
          <p:nvPr/>
        </p:nvPicPr>
        <p:blipFill rotWithShape="1">
          <a:blip r:embed="rId3"/>
          <a:srcRect l="93609" b="90972"/>
          <a:stretch/>
        </p:blipFill>
        <p:spPr>
          <a:xfrm>
            <a:off x="563" y="1"/>
            <a:ext cx="12191439" cy="6863345"/>
          </a:xfrm>
          <a:prstGeom prst="rect">
            <a:avLst/>
          </a:prstGeom>
        </p:spPr>
      </p:pic>
      <p:sp>
        <p:nvSpPr>
          <p:cNvPr id="4" name="ZoneTexte 3">
            <a:extLst>
              <a:ext uri="{FF2B5EF4-FFF2-40B4-BE49-F238E27FC236}">
                <a16:creationId xmlns:a16="http://schemas.microsoft.com/office/drawing/2014/main" id="{989C8271-B7D4-9EC6-8A6B-0A6D0DFC7DD1}"/>
              </a:ext>
            </a:extLst>
          </p:cNvPr>
          <p:cNvSpPr txBox="1"/>
          <p:nvPr/>
        </p:nvSpPr>
        <p:spPr>
          <a:xfrm>
            <a:off x="3087031" y="4292688"/>
            <a:ext cx="7513630" cy="1538883"/>
          </a:xfrm>
          <a:prstGeom prst="rect">
            <a:avLst/>
          </a:prstGeom>
          <a:noFill/>
        </p:spPr>
        <p:txBody>
          <a:bodyPr wrap="square" lIns="121920" tIns="60960" rIns="121920" bIns="60960" rtlCol="0" anchor="t">
            <a:spAutoFit/>
          </a:bodyPr>
          <a:lstStyle>
            <a:defPPr>
              <a:defRPr lang="en-US"/>
            </a:defPPr>
            <a:lvl1pPr marL="0" algn="l" defTabSz="228594" rtl="0" eaLnBrk="1" latinLnBrk="0" hangingPunct="1">
              <a:defRPr sz="900" kern="1200">
                <a:solidFill>
                  <a:schemeClr val="tx1"/>
                </a:solidFill>
                <a:latin typeface="+mn-lt"/>
                <a:ea typeface="+mn-ea"/>
                <a:cs typeface="+mn-cs"/>
              </a:defRPr>
            </a:lvl1pPr>
            <a:lvl2pPr marL="228594" algn="l" defTabSz="228594" rtl="0" eaLnBrk="1" latinLnBrk="0" hangingPunct="1">
              <a:defRPr sz="900" kern="1200">
                <a:solidFill>
                  <a:schemeClr val="tx1"/>
                </a:solidFill>
                <a:latin typeface="+mn-lt"/>
                <a:ea typeface="+mn-ea"/>
                <a:cs typeface="+mn-cs"/>
              </a:defRPr>
            </a:lvl2pPr>
            <a:lvl3pPr marL="457189" algn="l" defTabSz="228594" rtl="0" eaLnBrk="1" latinLnBrk="0" hangingPunct="1">
              <a:defRPr sz="900" kern="1200">
                <a:solidFill>
                  <a:schemeClr val="tx1"/>
                </a:solidFill>
                <a:latin typeface="+mn-lt"/>
                <a:ea typeface="+mn-ea"/>
                <a:cs typeface="+mn-cs"/>
              </a:defRPr>
            </a:lvl3pPr>
            <a:lvl4pPr marL="685783" algn="l" defTabSz="228594" rtl="0" eaLnBrk="1" latinLnBrk="0" hangingPunct="1">
              <a:defRPr sz="900" kern="1200">
                <a:solidFill>
                  <a:schemeClr val="tx1"/>
                </a:solidFill>
                <a:latin typeface="+mn-lt"/>
                <a:ea typeface="+mn-ea"/>
                <a:cs typeface="+mn-cs"/>
              </a:defRPr>
            </a:lvl4pPr>
            <a:lvl5pPr marL="914377" algn="l" defTabSz="228594" rtl="0" eaLnBrk="1" latinLnBrk="0" hangingPunct="1">
              <a:defRPr sz="900" kern="1200">
                <a:solidFill>
                  <a:schemeClr val="tx1"/>
                </a:solidFill>
                <a:latin typeface="+mn-lt"/>
                <a:ea typeface="+mn-ea"/>
                <a:cs typeface="+mn-cs"/>
              </a:defRPr>
            </a:lvl5pPr>
            <a:lvl6pPr marL="1142971" algn="l" defTabSz="228594" rtl="0" eaLnBrk="1" latinLnBrk="0" hangingPunct="1">
              <a:defRPr sz="900" kern="1200">
                <a:solidFill>
                  <a:schemeClr val="tx1"/>
                </a:solidFill>
                <a:latin typeface="+mn-lt"/>
                <a:ea typeface="+mn-ea"/>
                <a:cs typeface="+mn-cs"/>
              </a:defRPr>
            </a:lvl6pPr>
            <a:lvl7pPr marL="1371566" algn="l" defTabSz="228594" rtl="0" eaLnBrk="1" latinLnBrk="0" hangingPunct="1">
              <a:defRPr sz="900" kern="1200">
                <a:solidFill>
                  <a:schemeClr val="tx1"/>
                </a:solidFill>
                <a:latin typeface="+mn-lt"/>
                <a:ea typeface="+mn-ea"/>
                <a:cs typeface="+mn-cs"/>
              </a:defRPr>
            </a:lvl7pPr>
            <a:lvl8pPr marL="1600160" algn="l" defTabSz="228594" rtl="0" eaLnBrk="1" latinLnBrk="0" hangingPunct="1">
              <a:defRPr sz="900" kern="1200">
                <a:solidFill>
                  <a:schemeClr val="tx1"/>
                </a:solidFill>
                <a:latin typeface="+mn-lt"/>
                <a:ea typeface="+mn-ea"/>
                <a:cs typeface="+mn-cs"/>
              </a:defRPr>
            </a:lvl8pPr>
            <a:lvl9pPr marL="1828754" algn="l" defTabSz="228594" rtl="0" eaLnBrk="1" latinLnBrk="0" hangingPunct="1">
              <a:defRPr sz="900" kern="1200">
                <a:solidFill>
                  <a:schemeClr val="tx1"/>
                </a:solidFill>
                <a:latin typeface="+mn-lt"/>
                <a:ea typeface="+mn-ea"/>
                <a:cs typeface="+mn-cs"/>
              </a:defRPr>
            </a:lvl9pPr>
          </a:lstStyle>
          <a:p>
            <a:r>
              <a:rPr lang="fr-FR" sz="2000" b="1">
                <a:solidFill>
                  <a:schemeClr val="bg1"/>
                </a:solidFill>
                <a:latin typeface="Arial"/>
                <a:cs typeface="Arial"/>
              </a:rPr>
              <a:t>Chantier 4 :</a:t>
            </a:r>
            <a:r>
              <a:rPr lang="fr-FR" sz="2000">
                <a:solidFill>
                  <a:schemeClr val="bg1"/>
                </a:solidFill>
                <a:latin typeface="Arial"/>
                <a:cs typeface="Arial"/>
              </a:rPr>
              <a:t> Fournir de l’information universellement accessible</a:t>
            </a:r>
          </a:p>
          <a:p>
            <a:endParaRPr lang="fr-FR" sz="2000" b="1">
              <a:solidFill>
                <a:schemeClr val="bg1"/>
              </a:solidFill>
              <a:latin typeface="Arial"/>
              <a:cs typeface="Arial"/>
            </a:endParaRPr>
          </a:p>
          <a:p>
            <a:r>
              <a:rPr lang="fr-FR" sz="2000" b="1">
                <a:solidFill>
                  <a:schemeClr val="bg1"/>
                </a:solidFill>
                <a:latin typeface="Arial"/>
                <a:cs typeface="Arial"/>
              </a:rPr>
              <a:t>Chantier 5 : </a:t>
            </a:r>
            <a:r>
              <a:rPr lang="fr-FR" sz="2000">
                <a:solidFill>
                  <a:schemeClr val="bg1"/>
                </a:solidFill>
                <a:latin typeface="Arial"/>
                <a:cs typeface="Arial"/>
              </a:rPr>
              <a:t>Offrir un programme d’apprentissage à l’utilisation du transport collectif</a:t>
            </a:r>
            <a:endParaRPr lang="fr-CA" sz="2000">
              <a:solidFill>
                <a:schemeClr val="bg1"/>
              </a:solidFill>
              <a:latin typeface="Arial"/>
              <a:cs typeface="Arial"/>
            </a:endParaRPr>
          </a:p>
          <a:p>
            <a:pPr marL="0" marR="0" lvl="0" indent="0" algn="l" defTabSz="228594" rtl="0" eaLnBrk="1" fontAlgn="auto" latinLnBrk="0" hangingPunct="1">
              <a:lnSpc>
                <a:spcPct val="100000"/>
              </a:lnSpc>
              <a:spcBef>
                <a:spcPts val="0"/>
              </a:spcBef>
              <a:spcAft>
                <a:spcPts val="600"/>
              </a:spcAft>
              <a:buClrTx/>
              <a:buSzTx/>
              <a:buFontTx/>
              <a:buNone/>
              <a:tabLst/>
              <a:defRPr/>
            </a:pPr>
            <a:endParaRPr kumimoji="0" lang="fr-CA" sz="1200" b="0" i="0" u="none" strike="noStrike" kern="1200" cap="none" spc="0" normalizeH="0" baseline="0" noProof="0">
              <a:ln>
                <a:noFill/>
              </a:ln>
              <a:solidFill>
                <a:prstClr val="white"/>
              </a:solidFill>
              <a:effectLst/>
              <a:uLnTx/>
              <a:uFillTx/>
              <a:latin typeface="Arial"/>
              <a:ea typeface="+mn-ea"/>
              <a:cs typeface="Arial"/>
            </a:endParaRPr>
          </a:p>
        </p:txBody>
      </p:sp>
      <p:sp>
        <p:nvSpPr>
          <p:cNvPr id="6" name="Rectangle : coins arrondis 5">
            <a:extLst>
              <a:ext uri="{FF2B5EF4-FFF2-40B4-BE49-F238E27FC236}">
                <a16:creationId xmlns:a16="http://schemas.microsoft.com/office/drawing/2014/main" id="{8D1714DF-0520-D6F2-F453-25FCDF7C84B0}"/>
              </a:ext>
            </a:extLst>
          </p:cNvPr>
          <p:cNvSpPr/>
          <p:nvPr/>
        </p:nvSpPr>
        <p:spPr>
          <a:xfrm>
            <a:off x="2920406" y="4432864"/>
            <a:ext cx="89548" cy="24726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28594" rtl="0" eaLnBrk="1" latinLnBrk="0" hangingPunct="1">
              <a:defRPr sz="900" kern="1200">
                <a:solidFill>
                  <a:schemeClr val="tx1"/>
                </a:solidFill>
                <a:latin typeface="+mn-lt"/>
                <a:ea typeface="+mn-ea"/>
                <a:cs typeface="+mn-cs"/>
              </a:defRPr>
            </a:lvl1pPr>
            <a:lvl2pPr marL="228594" algn="l" defTabSz="228594" rtl="0" eaLnBrk="1" latinLnBrk="0" hangingPunct="1">
              <a:defRPr sz="900" kern="1200">
                <a:solidFill>
                  <a:schemeClr val="tx1"/>
                </a:solidFill>
                <a:latin typeface="+mn-lt"/>
                <a:ea typeface="+mn-ea"/>
                <a:cs typeface="+mn-cs"/>
              </a:defRPr>
            </a:lvl2pPr>
            <a:lvl3pPr marL="457189" algn="l" defTabSz="228594" rtl="0" eaLnBrk="1" latinLnBrk="0" hangingPunct="1">
              <a:defRPr sz="900" kern="1200">
                <a:solidFill>
                  <a:schemeClr val="tx1"/>
                </a:solidFill>
                <a:latin typeface="+mn-lt"/>
                <a:ea typeface="+mn-ea"/>
                <a:cs typeface="+mn-cs"/>
              </a:defRPr>
            </a:lvl3pPr>
            <a:lvl4pPr marL="685783" algn="l" defTabSz="228594" rtl="0" eaLnBrk="1" latinLnBrk="0" hangingPunct="1">
              <a:defRPr sz="900" kern="1200">
                <a:solidFill>
                  <a:schemeClr val="tx1"/>
                </a:solidFill>
                <a:latin typeface="+mn-lt"/>
                <a:ea typeface="+mn-ea"/>
                <a:cs typeface="+mn-cs"/>
              </a:defRPr>
            </a:lvl4pPr>
            <a:lvl5pPr marL="914377" algn="l" defTabSz="228594" rtl="0" eaLnBrk="1" latinLnBrk="0" hangingPunct="1">
              <a:defRPr sz="900" kern="1200">
                <a:solidFill>
                  <a:schemeClr val="tx1"/>
                </a:solidFill>
                <a:latin typeface="+mn-lt"/>
                <a:ea typeface="+mn-ea"/>
                <a:cs typeface="+mn-cs"/>
              </a:defRPr>
            </a:lvl5pPr>
            <a:lvl6pPr marL="1142971" algn="l" defTabSz="228594" rtl="0" eaLnBrk="1" latinLnBrk="0" hangingPunct="1">
              <a:defRPr sz="900" kern="1200">
                <a:solidFill>
                  <a:schemeClr val="tx1"/>
                </a:solidFill>
                <a:latin typeface="+mn-lt"/>
                <a:ea typeface="+mn-ea"/>
                <a:cs typeface="+mn-cs"/>
              </a:defRPr>
            </a:lvl6pPr>
            <a:lvl7pPr marL="1371566" algn="l" defTabSz="228594" rtl="0" eaLnBrk="1" latinLnBrk="0" hangingPunct="1">
              <a:defRPr sz="900" kern="1200">
                <a:solidFill>
                  <a:schemeClr val="tx1"/>
                </a:solidFill>
                <a:latin typeface="+mn-lt"/>
                <a:ea typeface="+mn-ea"/>
                <a:cs typeface="+mn-cs"/>
              </a:defRPr>
            </a:lvl7pPr>
            <a:lvl8pPr marL="1600160" algn="l" defTabSz="228594" rtl="0" eaLnBrk="1" latinLnBrk="0" hangingPunct="1">
              <a:defRPr sz="900" kern="1200">
                <a:solidFill>
                  <a:schemeClr val="tx1"/>
                </a:solidFill>
                <a:latin typeface="+mn-lt"/>
                <a:ea typeface="+mn-ea"/>
                <a:cs typeface="+mn-cs"/>
              </a:defRPr>
            </a:lvl8pPr>
            <a:lvl9pPr marL="1828754" algn="l" defTabSz="228594" rtl="0" eaLnBrk="1" latinLnBrk="0" hangingPunct="1">
              <a:defRPr sz="900" kern="1200">
                <a:solidFill>
                  <a:schemeClr val="tx1"/>
                </a:solidFill>
                <a:latin typeface="+mn-lt"/>
                <a:ea typeface="+mn-ea"/>
                <a:cs typeface="+mn-cs"/>
              </a:defRPr>
            </a:lvl9pPr>
          </a:lstStyle>
          <a:p>
            <a:pPr marL="0" marR="0" lvl="0" indent="0" algn="ctr" defTabSz="228594" rtl="0" eaLnBrk="1" fontAlgn="auto" latinLnBrk="0" hangingPunct="1">
              <a:lnSpc>
                <a:spcPct val="100000"/>
              </a:lnSpc>
              <a:spcBef>
                <a:spcPts val="0"/>
              </a:spcBef>
              <a:spcAft>
                <a:spcPts val="0"/>
              </a:spcAft>
              <a:buClrTx/>
              <a:buSzTx/>
              <a:buFontTx/>
              <a:buNone/>
              <a:tabLst/>
              <a:defRPr/>
            </a:pPr>
            <a:endParaRPr kumimoji="0" lang="fr-CA" sz="8800" b="1" i="0" u="none" strike="noStrike" kern="1200" cap="none" spc="0" normalizeH="0" baseline="0" noProof="0">
              <a:ln>
                <a:noFill/>
              </a:ln>
              <a:solidFill>
                <a:srgbClr val="009EE0"/>
              </a:solidFill>
              <a:effectLst/>
              <a:uLnTx/>
              <a:uFillTx/>
              <a:latin typeface="STM Montreal" panose="020B0503020201060104" pitchFamily="34" charset="0"/>
              <a:ea typeface="Roboto Medium" panose="02000000000000000000" pitchFamily="2" charset="0"/>
              <a:cs typeface="Arial" panose="020B0604020202020204" pitchFamily="34" charset="0"/>
            </a:endParaRPr>
          </a:p>
        </p:txBody>
      </p:sp>
      <p:sp>
        <p:nvSpPr>
          <p:cNvPr id="9" name="Ellipse 8">
            <a:extLst>
              <a:ext uri="{FF2B5EF4-FFF2-40B4-BE49-F238E27FC236}">
                <a16:creationId xmlns:a16="http://schemas.microsoft.com/office/drawing/2014/main" id="{22D4DBED-3035-B6DE-015D-CCD5427C52A6}"/>
              </a:ext>
            </a:extLst>
          </p:cNvPr>
          <p:cNvSpPr/>
          <p:nvPr/>
        </p:nvSpPr>
        <p:spPr>
          <a:xfrm>
            <a:off x="2851912" y="4383823"/>
            <a:ext cx="223299" cy="219704"/>
          </a:xfrm>
          <a:prstGeom prst="ellipse">
            <a:avLst/>
          </a:prstGeom>
          <a:solidFill>
            <a:srgbClr val="00B05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28594" rtl="0" eaLnBrk="1" latinLnBrk="0" hangingPunct="1">
              <a:defRPr sz="900" kern="1200">
                <a:solidFill>
                  <a:schemeClr val="tx1"/>
                </a:solidFill>
                <a:latin typeface="+mn-lt"/>
                <a:ea typeface="+mn-ea"/>
                <a:cs typeface="+mn-cs"/>
              </a:defRPr>
            </a:lvl1pPr>
            <a:lvl2pPr marL="228594" algn="l" defTabSz="228594" rtl="0" eaLnBrk="1" latinLnBrk="0" hangingPunct="1">
              <a:defRPr sz="900" kern="1200">
                <a:solidFill>
                  <a:schemeClr val="tx1"/>
                </a:solidFill>
                <a:latin typeface="+mn-lt"/>
                <a:ea typeface="+mn-ea"/>
                <a:cs typeface="+mn-cs"/>
              </a:defRPr>
            </a:lvl2pPr>
            <a:lvl3pPr marL="457189" algn="l" defTabSz="228594" rtl="0" eaLnBrk="1" latinLnBrk="0" hangingPunct="1">
              <a:defRPr sz="900" kern="1200">
                <a:solidFill>
                  <a:schemeClr val="tx1"/>
                </a:solidFill>
                <a:latin typeface="+mn-lt"/>
                <a:ea typeface="+mn-ea"/>
                <a:cs typeface="+mn-cs"/>
              </a:defRPr>
            </a:lvl3pPr>
            <a:lvl4pPr marL="685783" algn="l" defTabSz="228594" rtl="0" eaLnBrk="1" latinLnBrk="0" hangingPunct="1">
              <a:defRPr sz="900" kern="1200">
                <a:solidFill>
                  <a:schemeClr val="tx1"/>
                </a:solidFill>
                <a:latin typeface="+mn-lt"/>
                <a:ea typeface="+mn-ea"/>
                <a:cs typeface="+mn-cs"/>
              </a:defRPr>
            </a:lvl4pPr>
            <a:lvl5pPr marL="914377" algn="l" defTabSz="228594" rtl="0" eaLnBrk="1" latinLnBrk="0" hangingPunct="1">
              <a:defRPr sz="900" kern="1200">
                <a:solidFill>
                  <a:schemeClr val="tx1"/>
                </a:solidFill>
                <a:latin typeface="+mn-lt"/>
                <a:ea typeface="+mn-ea"/>
                <a:cs typeface="+mn-cs"/>
              </a:defRPr>
            </a:lvl5pPr>
            <a:lvl6pPr marL="1142971" algn="l" defTabSz="228594" rtl="0" eaLnBrk="1" latinLnBrk="0" hangingPunct="1">
              <a:defRPr sz="900" kern="1200">
                <a:solidFill>
                  <a:schemeClr val="tx1"/>
                </a:solidFill>
                <a:latin typeface="+mn-lt"/>
                <a:ea typeface="+mn-ea"/>
                <a:cs typeface="+mn-cs"/>
              </a:defRPr>
            </a:lvl6pPr>
            <a:lvl7pPr marL="1371566" algn="l" defTabSz="228594" rtl="0" eaLnBrk="1" latinLnBrk="0" hangingPunct="1">
              <a:defRPr sz="900" kern="1200">
                <a:solidFill>
                  <a:schemeClr val="tx1"/>
                </a:solidFill>
                <a:latin typeface="+mn-lt"/>
                <a:ea typeface="+mn-ea"/>
                <a:cs typeface="+mn-cs"/>
              </a:defRPr>
            </a:lvl7pPr>
            <a:lvl8pPr marL="1600160" algn="l" defTabSz="228594" rtl="0" eaLnBrk="1" latinLnBrk="0" hangingPunct="1">
              <a:defRPr sz="900" kern="1200">
                <a:solidFill>
                  <a:schemeClr val="tx1"/>
                </a:solidFill>
                <a:latin typeface="+mn-lt"/>
                <a:ea typeface="+mn-ea"/>
                <a:cs typeface="+mn-cs"/>
              </a:defRPr>
            </a:lvl8pPr>
            <a:lvl9pPr marL="1828754" algn="l" defTabSz="228594" rtl="0" eaLnBrk="1" latinLnBrk="0" hangingPunct="1">
              <a:defRPr sz="900" kern="1200">
                <a:solidFill>
                  <a:schemeClr val="tx1"/>
                </a:solidFill>
                <a:latin typeface="+mn-lt"/>
                <a:ea typeface="+mn-ea"/>
                <a:cs typeface="+mn-cs"/>
              </a:defRPr>
            </a:lvl9pPr>
          </a:lstStyle>
          <a:p>
            <a:pPr marL="0" marR="0" lvl="0" indent="0" algn="ctr" defTabSz="228594" rtl="0" eaLnBrk="1" fontAlgn="auto" latinLnBrk="0" hangingPunct="1">
              <a:lnSpc>
                <a:spcPct val="100000"/>
              </a:lnSpc>
              <a:spcBef>
                <a:spcPts val="0"/>
              </a:spcBef>
              <a:spcAft>
                <a:spcPts val="0"/>
              </a:spcAft>
              <a:buClrTx/>
              <a:buSzTx/>
              <a:buFontTx/>
              <a:buNone/>
              <a:tabLst/>
              <a:defRPr/>
            </a:pPr>
            <a:endParaRPr kumimoji="0" lang="fr-CA" sz="8800" b="1" i="0" u="none" strike="noStrike" kern="1200" cap="none" spc="0" normalizeH="0" baseline="0" noProof="0">
              <a:ln>
                <a:noFill/>
              </a:ln>
              <a:solidFill>
                <a:srgbClr val="009EE0"/>
              </a:solidFill>
              <a:effectLst/>
              <a:uLnTx/>
              <a:uFillTx/>
              <a:latin typeface="STM Montreal" panose="020B0503020201060104" pitchFamily="34" charset="0"/>
              <a:ea typeface="Roboto Medium" panose="02000000000000000000" pitchFamily="2" charset="0"/>
              <a:cs typeface="Arial" panose="020B0604020202020204" pitchFamily="34" charset="0"/>
            </a:endParaRPr>
          </a:p>
        </p:txBody>
      </p:sp>
      <p:sp>
        <p:nvSpPr>
          <p:cNvPr id="2" name="ZoneTexte 1">
            <a:extLst>
              <a:ext uri="{FF2B5EF4-FFF2-40B4-BE49-F238E27FC236}">
                <a16:creationId xmlns:a16="http://schemas.microsoft.com/office/drawing/2014/main" id="{C376FD82-5235-0E87-B7A2-B33904668627}"/>
              </a:ext>
            </a:extLst>
          </p:cNvPr>
          <p:cNvSpPr txBox="1"/>
          <p:nvPr/>
        </p:nvSpPr>
        <p:spPr>
          <a:xfrm>
            <a:off x="775252" y="1881066"/>
            <a:ext cx="7364896" cy="1708160"/>
          </a:xfrm>
          <a:prstGeom prst="rect">
            <a:avLst/>
          </a:prstGeom>
          <a:noFill/>
        </p:spPr>
        <p:txBody>
          <a:bodyPr wrap="square" rtlCol="0">
            <a:spAutoFit/>
          </a:bodyPr>
          <a:lstStyle/>
          <a:p>
            <a:r>
              <a:rPr lang="fr-FR" sz="3500" b="1">
                <a:solidFill>
                  <a:schemeClr val="bg1"/>
                </a:solidFill>
                <a:latin typeface="+mj-lt"/>
                <a:cs typeface="Calibri" panose="020F0502020204030204" pitchFamily="34" charset="0"/>
              </a:rPr>
              <a:t>Stratégie : </a:t>
            </a:r>
          </a:p>
          <a:p>
            <a:r>
              <a:rPr lang="fr-FR" sz="3500" b="1">
                <a:solidFill>
                  <a:schemeClr val="bg1"/>
                </a:solidFill>
                <a:latin typeface="Calibri" panose="020F0502020204030204" pitchFamily="34" charset="0"/>
                <a:cs typeface="Calibri" panose="020F0502020204030204" pitchFamily="34" charset="0"/>
              </a:rPr>
              <a:t>Informer et outiller la clientèle pour améliorer l’expérience client</a:t>
            </a:r>
          </a:p>
        </p:txBody>
      </p:sp>
      <p:pic>
        <p:nvPicPr>
          <p:cNvPr id="3" name="Image 2">
            <a:extLst>
              <a:ext uri="{FF2B5EF4-FFF2-40B4-BE49-F238E27FC236}">
                <a16:creationId xmlns:a16="http://schemas.microsoft.com/office/drawing/2014/main" id="{0279C786-5E76-284B-1F1D-CB1A644BF9E3}"/>
              </a:ext>
            </a:extLst>
          </p:cNvPr>
          <p:cNvPicPr>
            <a:picLocks noChangeAspect="1"/>
          </p:cNvPicPr>
          <p:nvPr/>
        </p:nvPicPr>
        <p:blipFill>
          <a:blip r:embed="rId4"/>
          <a:stretch>
            <a:fillRect/>
          </a:stretch>
        </p:blipFill>
        <p:spPr>
          <a:xfrm>
            <a:off x="824947" y="590549"/>
            <a:ext cx="1212634" cy="1198493"/>
          </a:xfrm>
          <a:prstGeom prst="rect">
            <a:avLst/>
          </a:prstGeom>
        </p:spPr>
      </p:pic>
      <p:sp>
        <p:nvSpPr>
          <p:cNvPr id="8" name="Ellipse 7">
            <a:extLst>
              <a:ext uri="{FF2B5EF4-FFF2-40B4-BE49-F238E27FC236}">
                <a16:creationId xmlns:a16="http://schemas.microsoft.com/office/drawing/2014/main" id="{1A968074-D004-BDC6-B38B-56D17494D306}"/>
              </a:ext>
            </a:extLst>
          </p:cNvPr>
          <p:cNvSpPr/>
          <p:nvPr/>
        </p:nvSpPr>
        <p:spPr>
          <a:xfrm>
            <a:off x="2851912" y="5017102"/>
            <a:ext cx="223299" cy="219704"/>
          </a:xfrm>
          <a:prstGeom prst="ellipse">
            <a:avLst/>
          </a:prstGeom>
          <a:solidFill>
            <a:srgbClr val="00B05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28594" rtl="0" eaLnBrk="1" latinLnBrk="0" hangingPunct="1">
              <a:defRPr sz="900" kern="1200">
                <a:solidFill>
                  <a:schemeClr val="tx1"/>
                </a:solidFill>
                <a:latin typeface="+mn-lt"/>
                <a:ea typeface="+mn-ea"/>
                <a:cs typeface="+mn-cs"/>
              </a:defRPr>
            </a:lvl1pPr>
            <a:lvl2pPr marL="228594" algn="l" defTabSz="228594" rtl="0" eaLnBrk="1" latinLnBrk="0" hangingPunct="1">
              <a:defRPr sz="900" kern="1200">
                <a:solidFill>
                  <a:schemeClr val="tx1"/>
                </a:solidFill>
                <a:latin typeface="+mn-lt"/>
                <a:ea typeface="+mn-ea"/>
                <a:cs typeface="+mn-cs"/>
              </a:defRPr>
            </a:lvl2pPr>
            <a:lvl3pPr marL="457189" algn="l" defTabSz="228594" rtl="0" eaLnBrk="1" latinLnBrk="0" hangingPunct="1">
              <a:defRPr sz="900" kern="1200">
                <a:solidFill>
                  <a:schemeClr val="tx1"/>
                </a:solidFill>
                <a:latin typeface="+mn-lt"/>
                <a:ea typeface="+mn-ea"/>
                <a:cs typeface="+mn-cs"/>
              </a:defRPr>
            </a:lvl3pPr>
            <a:lvl4pPr marL="685783" algn="l" defTabSz="228594" rtl="0" eaLnBrk="1" latinLnBrk="0" hangingPunct="1">
              <a:defRPr sz="900" kern="1200">
                <a:solidFill>
                  <a:schemeClr val="tx1"/>
                </a:solidFill>
                <a:latin typeface="+mn-lt"/>
                <a:ea typeface="+mn-ea"/>
                <a:cs typeface="+mn-cs"/>
              </a:defRPr>
            </a:lvl4pPr>
            <a:lvl5pPr marL="914377" algn="l" defTabSz="228594" rtl="0" eaLnBrk="1" latinLnBrk="0" hangingPunct="1">
              <a:defRPr sz="900" kern="1200">
                <a:solidFill>
                  <a:schemeClr val="tx1"/>
                </a:solidFill>
                <a:latin typeface="+mn-lt"/>
                <a:ea typeface="+mn-ea"/>
                <a:cs typeface="+mn-cs"/>
              </a:defRPr>
            </a:lvl5pPr>
            <a:lvl6pPr marL="1142971" algn="l" defTabSz="228594" rtl="0" eaLnBrk="1" latinLnBrk="0" hangingPunct="1">
              <a:defRPr sz="900" kern="1200">
                <a:solidFill>
                  <a:schemeClr val="tx1"/>
                </a:solidFill>
                <a:latin typeface="+mn-lt"/>
                <a:ea typeface="+mn-ea"/>
                <a:cs typeface="+mn-cs"/>
              </a:defRPr>
            </a:lvl6pPr>
            <a:lvl7pPr marL="1371566" algn="l" defTabSz="228594" rtl="0" eaLnBrk="1" latinLnBrk="0" hangingPunct="1">
              <a:defRPr sz="900" kern="1200">
                <a:solidFill>
                  <a:schemeClr val="tx1"/>
                </a:solidFill>
                <a:latin typeface="+mn-lt"/>
                <a:ea typeface="+mn-ea"/>
                <a:cs typeface="+mn-cs"/>
              </a:defRPr>
            </a:lvl7pPr>
            <a:lvl8pPr marL="1600160" algn="l" defTabSz="228594" rtl="0" eaLnBrk="1" latinLnBrk="0" hangingPunct="1">
              <a:defRPr sz="900" kern="1200">
                <a:solidFill>
                  <a:schemeClr val="tx1"/>
                </a:solidFill>
                <a:latin typeface="+mn-lt"/>
                <a:ea typeface="+mn-ea"/>
                <a:cs typeface="+mn-cs"/>
              </a:defRPr>
            </a:lvl8pPr>
            <a:lvl9pPr marL="1828754" algn="l" defTabSz="228594" rtl="0" eaLnBrk="1" latinLnBrk="0" hangingPunct="1">
              <a:defRPr sz="900" kern="1200">
                <a:solidFill>
                  <a:schemeClr val="tx1"/>
                </a:solidFill>
                <a:latin typeface="+mn-lt"/>
                <a:ea typeface="+mn-ea"/>
                <a:cs typeface="+mn-cs"/>
              </a:defRPr>
            </a:lvl9pPr>
          </a:lstStyle>
          <a:p>
            <a:pPr algn="ctr"/>
            <a:endParaRPr lang="fr-CA" sz="8800" b="1">
              <a:solidFill>
                <a:srgbClr val="009EE0"/>
              </a:solidFill>
              <a:latin typeface="STM Montreal" panose="020B0503020201060104" pitchFamily="34" charset="0"/>
              <a:ea typeface="Roboto Medium" panose="02000000000000000000" pitchFamily="2" charset="0"/>
              <a:cs typeface="Arial" panose="020B0604020202020204" pitchFamily="34" charset="0"/>
            </a:endParaRPr>
          </a:p>
        </p:txBody>
      </p:sp>
    </p:spTree>
    <p:extLst>
      <p:ext uri="{BB962C8B-B14F-4D97-AF65-F5344CB8AC3E}">
        <p14:creationId xmlns:p14="http://schemas.microsoft.com/office/powerpoint/2010/main" val="19883595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2FAA1-3F70-2CED-550E-D9CF470EA29C}"/>
            </a:ext>
          </a:extLst>
        </p:cNvPr>
        <p:cNvGrpSpPr/>
        <p:nvPr/>
      </p:nvGrpSpPr>
      <p:grpSpPr>
        <a:xfrm>
          <a:off x="0" y="0"/>
          <a:ext cx="0" cy="0"/>
          <a:chOff x="0" y="0"/>
          <a:chExt cx="0" cy="0"/>
        </a:xfrm>
      </p:grpSpPr>
      <p:sp>
        <p:nvSpPr>
          <p:cNvPr id="8" name="Espace réservé du contenu 8">
            <a:extLst>
              <a:ext uri="{FF2B5EF4-FFF2-40B4-BE49-F238E27FC236}">
                <a16:creationId xmlns:a16="http://schemas.microsoft.com/office/drawing/2014/main" id="{B8AA5D89-93A5-91C1-936E-74EF9552A155}"/>
              </a:ext>
            </a:extLst>
          </p:cNvPr>
          <p:cNvSpPr txBox="1">
            <a:spLocks/>
          </p:cNvSpPr>
          <p:nvPr/>
        </p:nvSpPr>
        <p:spPr>
          <a:xfrm>
            <a:off x="1918253" y="1416464"/>
            <a:ext cx="5855777" cy="600164"/>
          </a:xfrm>
          <a:prstGeom prst="rect">
            <a:avLst/>
          </a:prstGeom>
        </p:spPr>
        <p:txBody>
          <a:bodyPr vert="horz" wrap="square" lIns="0" tIns="45720" rIns="91440" bIns="4572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400" b="0" i="0" kern="1200">
                <a:solidFill>
                  <a:schemeClr val="tx1"/>
                </a:solidFill>
                <a:latin typeface="Calibri" panose="020F0502020204030204" pitchFamily="34" charset="0"/>
                <a:ea typeface="+mn-ea"/>
                <a:cs typeface="Calibri" panose="020F050202020403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b="0" i="0" kern="1200">
                <a:solidFill>
                  <a:schemeClr val="tx1"/>
                </a:solidFill>
                <a:latin typeface="Calibri" panose="020F0502020204030204" pitchFamily="34" charset="0"/>
                <a:ea typeface="+mn-ea"/>
                <a:cs typeface="Calibri" panose="020F050202020403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050" b="0" i="0" kern="1200">
                <a:solidFill>
                  <a:schemeClr val="tx1"/>
                </a:solidFill>
                <a:latin typeface="Calibri" panose="020F0502020204030204" pitchFamily="34"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t" latinLnBrk="0" hangingPunct="1">
              <a:lnSpc>
                <a:spcPct val="100000"/>
              </a:lnSpc>
              <a:spcBef>
                <a:spcPts val="750"/>
              </a:spcBef>
              <a:spcAft>
                <a:spcPts val="900"/>
              </a:spcAft>
              <a:buClrTx/>
              <a:buSzTx/>
              <a:buFont typeface="Arial" panose="020B0604020202020204" pitchFamily="34" charset="0"/>
              <a:buNone/>
              <a:tabLst/>
              <a:defRPr/>
            </a:pPr>
            <a:r>
              <a:rPr kumimoji="0" lang="fr-CA" sz="3300" b="1" i="0" u="none" strike="noStrike" kern="1200" cap="none" spc="0" normalizeH="0" baseline="0" noProof="0">
                <a:ln>
                  <a:noFill/>
                </a:ln>
                <a:solidFill>
                  <a:srgbClr val="009EE0"/>
                </a:solidFill>
                <a:effectLst/>
                <a:uLnTx/>
                <a:uFillTx/>
                <a:latin typeface="Calibri" panose="020F0502020204030204" pitchFamily="34" charset="0"/>
                <a:ea typeface="+mn-ea"/>
                <a:cs typeface="Calibri" panose="020F0502020204030204" pitchFamily="34" charset="0"/>
              </a:rPr>
              <a:t>Principales actions prévues </a:t>
            </a:r>
            <a:endParaRPr kumimoji="0" lang="fr-CA" sz="3300" b="0" i="0" u="none" strike="noStrike" kern="1200" cap="none" spc="0" normalizeH="0" baseline="0" noProof="0">
              <a:ln>
                <a:noFill/>
              </a:ln>
              <a:solidFill>
                <a:srgbClr val="009EE0"/>
              </a:solidFill>
              <a:effectLst/>
              <a:uLnTx/>
              <a:uFillTx/>
              <a:latin typeface="Calibri" panose="020F0502020204030204" pitchFamily="34" charset="0"/>
              <a:ea typeface="+mn-ea"/>
              <a:cs typeface="Calibri" panose="020F0502020204030204" pitchFamily="34" charset="0"/>
            </a:endParaRPr>
          </a:p>
        </p:txBody>
      </p:sp>
      <p:sp>
        <p:nvSpPr>
          <p:cNvPr id="10" name="Espace réservé du contenu 18">
            <a:extLst>
              <a:ext uri="{FF2B5EF4-FFF2-40B4-BE49-F238E27FC236}">
                <a16:creationId xmlns:a16="http://schemas.microsoft.com/office/drawing/2014/main" id="{0CFC56A0-1A62-01D2-C1E4-C814192BB405}"/>
              </a:ext>
            </a:extLst>
          </p:cNvPr>
          <p:cNvSpPr txBox="1">
            <a:spLocks/>
          </p:cNvSpPr>
          <p:nvPr/>
        </p:nvSpPr>
        <p:spPr>
          <a:xfrm>
            <a:off x="1918253" y="2247117"/>
            <a:ext cx="9004851" cy="2400657"/>
          </a:xfrm>
          <a:prstGeom prst="rect">
            <a:avLst/>
          </a:prstGeom>
        </p:spPr>
        <p:txBody>
          <a:bodyPr vert="horz" wrap="square" lIns="0" tIns="45720" rIns="91440" bIns="45720" rtlCol="0" anchor="t">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400" b="0" i="0" kern="1200">
                <a:solidFill>
                  <a:schemeClr val="tx1"/>
                </a:solidFill>
                <a:latin typeface="Calibri" panose="020F0502020204030204" pitchFamily="34" charset="0"/>
                <a:ea typeface="+mn-ea"/>
                <a:cs typeface="Calibri" panose="020F050202020403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b="0" i="0" kern="1200">
                <a:solidFill>
                  <a:schemeClr val="tx1"/>
                </a:solidFill>
                <a:latin typeface="Calibri" panose="020F0502020204030204" pitchFamily="34" charset="0"/>
                <a:ea typeface="+mn-ea"/>
                <a:cs typeface="Calibri" panose="020F050202020403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050" b="0" i="0" kern="1200">
                <a:solidFill>
                  <a:schemeClr val="tx1"/>
                </a:solidFill>
                <a:latin typeface="Calibri" panose="020F0502020204030204" pitchFamily="34"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27990" indent="-427990">
              <a:lnSpc>
                <a:spcPct val="100000"/>
              </a:lnSpc>
              <a:spcBef>
                <a:spcPts val="800"/>
              </a:spcBef>
              <a:spcAft>
                <a:spcPts val="800"/>
              </a:spcAft>
              <a:buBlip>
                <a:blip r:embed="rId3"/>
              </a:buBlip>
            </a:pPr>
            <a:r>
              <a:rPr lang="fr-FR" sz="2200">
                <a:latin typeface="Arial"/>
                <a:cs typeface="Calibri"/>
              </a:rPr>
              <a:t>L’amélioration, l’élargissement du programme de formation.</a:t>
            </a:r>
            <a:endParaRPr lang="fr-FR"/>
          </a:p>
          <a:p>
            <a:pPr marL="427990" indent="-427990">
              <a:lnSpc>
                <a:spcPct val="100000"/>
              </a:lnSpc>
              <a:spcBef>
                <a:spcPts val="800"/>
              </a:spcBef>
              <a:spcAft>
                <a:spcPts val="800"/>
              </a:spcAft>
              <a:buBlip>
                <a:blip r:embed="rId3"/>
              </a:buBlip>
            </a:pPr>
            <a:r>
              <a:rPr lang="fr-FR" sz="2200">
                <a:latin typeface="Arial"/>
                <a:cs typeface="Calibri"/>
              </a:rPr>
              <a:t>La formation de 750 personnes en 2024 et 1000 personnes en 2025.</a:t>
            </a:r>
          </a:p>
          <a:p>
            <a:pPr marL="427990" indent="-427990">
              <a:lnSpc>
                <a:spcPct val="100000"/>
              </a:lnSpc>
              <a:spcBef>
                <a:spcPts val="800"/>
              </a:spcBef>
              <a:spcAft>
                <a:spcPts val="800"/>
              </a:spcAft>
              <a:buBlip>
                <a:blip r:embed="rId3"/>
              </a:buBlip>
            </a:pPr>
            <a:r>
              <a:rPr lang="fr-FR" sz="2200">
                <a:latin typeface="Arial"/>
                <a:cs typeface="Calibri"/>
              </a:rPr>
              <a:t>La poursuite du déploiement de l’accessibilité numérique.</a:t>
            </a:r>
          </a:p>
          <a:p>
            <a:pPr marL="427990" indent="-427990">
              <a:lnSpc>
                <a:spcPct val="100000"/>
              </a:lnSpc>
              <a:spcBef>
                <a:spcPts val="800"/>
              </a:spcBef>
              <a:spcAft>
                <a:spcPts val="800"/>
              </a:spcAft>
              <a:buBlip>
                <a:blip r:embed="rId3"/>
              </a:buBlip>
            </a:pPr>
            <a:r>
              <a:rPr lang="fr-FR" sz="2200">
                <a:latin typeface="Arial"/>
                <a:cs typeface="Calibri"/>
              </a:rPr>
              <a:t>Les plans annuels de promotion et de communication.</a:t>
            </a:r>
            <a:endParaRPr lang="fr-FR" sz="2200">
              <a:ea typeface="Calibri" panose="020F0502020204030204" pitchFamily="34" charset="0"/>
            </a:endParaRPr>
          </a:p>
        </p:txBody>
      </p:sp>
      <p:sp>
        <p:nvSpPr>
          <p:cNvPr id="9" name="Rectangle : coins arrondis 8">
            <a:extLst>
              <a:ext uri="{FF2B5EF4-FFF2-40B4-BE49-F238E27FC236}">
                <a16:creationId xmlns:a16="http://schemas.microsoft.com/office/drawing/2014/main" id="{B20B735F-2344-EE47-BA07-AF7A5706B21C}"/>
              </a:ext>
            </a:extLst>
          </p:cNvPr>
          <p:cNvSpPr/>
          <p:nvPr/>
        </p:nvSpPr>
        <p:spPr>
          <a:xfrm rot="10800000">
            <a:off x="1464361" y="-735744"/>
            <a:ext cx="89548" cy="2472629"/>
          </a:xfrm>
          <a:prstGeom prst="roundRect">
            <a:avLst/>
          </a:pr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28594" rtl="0" eaLnBrk="1" latinLnBrk="0" hangingPunct="1">
              <a:defRPr sz="900" kern="1200">
                <a:solidFill>
                  <a:schemeClr val="tx1"/>
                </a:solidFill>
                <a:latin typeface="+mn-lt"/>
                <a:ea typeface="+mn-ea"/>
                <a:cs typeface="+mn-cs"/>
              </a:defRPr>
            </a:lvl1pPr>
            <a:lvl2pPr marL="228594" algn="l" defTabSz="228594" rtl="0" eaLnBrk="1" latinLnBrk="0" hangingPunct="1">
              <a:defRPr sz="900" kern="1200">
                <a:solidFill>
                  <a:schemeClr val="tx1"/>
                </a:solidFill>
                <a:latin typeface="+mn-lt"/>
                <a:ea typeface="+mn-ea"/>
                <a:cs typeface="+mn-cs"/>
              </a:defRPr>
            </a:lvl2pPr>
            <a:lvl3pPr marL="457189" algn="l" defTabSz="228594" rtl="0" eaLnBrk="1" latinLnBrk="0" hangingPunct="1">
              <a:defRPr sz="900" kern="1200">
                <a:solidFill>
                  <a:schemeClr val="tx1"/>
                </a:solidFill>
                <a:latin typeface="+mn-lt"/>
                <a:ea typeface="+mn-ea"/>
                <a:cs typeface="+mn-cs"/>
              </a:defRPr>
            </a:lvl3pPr>
            <a:lvl4pPr marL="685783" algn="l" defTabSz="228594" rtl="0" eaLnBrk="1" latinLnBrk="0" hangingPunct="1">
              <a:defRPr sz="900" kern="1200">
                <a:solidFill>
                  <a:schemeClr val="tx1"/>
                </a:solidFill>
                <a:latin typeface="+mn-lt"/>
                <a:ea typeface="+mn-ea"/>
                <a:cs typeface="+mn-cs"/>
              </a:defRPr>
            </a:lvl4pPr>
            <a:lvl5pPr marL="914377" algn="l" defTabSz="228594" rtl="0" eaLnBrk="1" latinLnBrk="0" hangingPunct="1">
              <a:defRPr sz="900" kern="1200">
                <a:solidFill>
                  <a:schemeClr val="tx1"/>
                </a:solidFill>
                <a:latin typeface="+mn-lt"/>
                <a:ea typeface="+mn-ea"/>
                <a:cs typeface="+mn-cs"/>
              </a:defRPr>
            </a:lvl5pPr>
            <a:lvl6pPr marL="1142971" algn="l" defTabSz="228594" rtl="0" eaLnBrk="1" latinLnBrk="0" hangingPunct="1">
              <a:defRPr sz="900" kern="1200">
                <a:solidFill>
                  <a:schemeClr val="tx1"/>
                </a:solidFill>
                <a:latin typeface="+mn-lt"/>
                <a:ea typeface="+mn-ea"/>
                <a:cs typeface="+mn-cs"/>
              </a:defRPr>
            </a:lvl6pPr>
            <a:lvl7pPr marL="1371566" algn="l" defTabSz="228594" rtl="0" eaLnBrk="1" latinLnBrk="0" hangingPunct="1">
              <a:defRPr sz="900" kern="1200">
                <a:solidFill>
                  <a:schemeClr val="tx1"/>
                </a:solidFill>
                <a:latin typeface="+mn-lt"/>
                <a:ea typeface="+mn-ea"/>
                <a:cs typeface="+mn-cs"/>
              </a:defRPr>
            </a:lvl7pPr>
            <a:lvl8pPr marL="1600160" algn="l" defTabSz="228594" rtl="0" eaLnBrk="1" latinLnBrk="0" hangingPunct="1">
              <a:defRPr sz="900" kern="1200">
                <a:solidFill>
                  <a:schemeClr val="tx1"/>
                </a:solidFill>
                <a:latin typeface="+mn-lt"/>
                <a:ea typeface="+mn-ea"/>
                <a:cs typeface="+mn-cs"/>
              </a:defRPr>
            </a:lvl8pPr>
            <a:lvl9pPr marL="1828754" algn="l" defTabSz="228594" rtl="0" eaLnBrk="1" latinLnBrk="0" hangingPunct="1">
              <a:defRPr sz="900" kern="1200">
                <a:solidFill>
                  <a:schemeClr val="tx1"/>
                </a:solidFill>
                <a:latin typeface="+mn-lt"/>
                <a:ea typeface="+mn-ea"/>
                <a:cs typeface="+mn-cs"/>
              </a:defRPr>
            </a:lvl9pPr>
          </a:lstStyle>
          <a:p>
            <a:pPr marL="0" marR="0" lvl="0" indent="0" algn="ctr" defTabSz="228594" rtl="0" eaLnBrk="1" fontAlgn="auto" latinLnBrk="0" hangingPunct="1">
              <a:lnSpc>
                <a:spcPct val="100000"/>
              </a:lnSpc>
              <a:spcBef>
                <a:spcPts val="0"/>
              </a:spcBef>
              <a:spcAft>
                <a:spcPts val="0"/>
              </a:spcAft>
              <a:buClrTx/>
              <a:buSzTx/>
              <a:buFontTx/>
              <a:buNone/>
              <a:tabLst/>
              <a:defRPr/>
            </a:pPr>
            <a:endParaRPr kumimoji="0" lang="fr-CA" sz="8800" b="1" i="0" u="none" strike="noStrike" kern="1200" cap="none" spc="0" normalizeH="0" baseline="0" noProof="0">
              <a:ln>
                <a:noFill/>
              </a:ln>
              <a:solidFill>
                <a:srgbClr val="009EE0"/>
              </a:solidFill>
              <a:effectLst/>
              <a:uLnTx/>
              <a:uFillTx/>
              <a:latin typeface="STM Montreal" panose="020B0503020201060104" pitchFamily="34" charset="0"/>
              <a:ea typeface="Roboto Medium" panose="02000000000000000000" pitchFamily="2" charset="0"/>
              <a:cs typeface="Arial" panose="020B0604020202020204" pitchFamily="34" charset="0"/>
            </a:endParaRPr>
          </a:p>
        </p:txBody>
      </p:sp>
      <p:sp>
        <p:nvSpPr>
          <p:cNvPr id="11" name="Ellipse 10">
            <a:extLst>
              <a:ext uri="{FF2B5EF4-FFF2-40B4-BE49-F238E27FC236}">
                <a16:creationId xmlns:a16="http://schemas.microsoft.com/office/drawing/2014/main" id="{D7BD0779-9522-EA43-AD1B-765D9B075FB6}"/>
              </a:ext>
            </a:extLst>
          </p:cNvPr>
          <p:cNvSpPr/>
          <p:nvPr/>
        </p:nvSpPr>
        <p:spPr>
          <a:xfrm rot="10800000">
            <a:off x="1395867" y="1611538"/>
            <a:ext cx="223299" cy="219704"/>
          </a:xfrm>
          <a:prstGeom prst="ellipse">
            <a:avLst/>
          </a:prstGeom>
          <a:solidFill>
            <a:schemeClr val="bg1"/>
          </a:solidFill>
          <a:ln w="57150">
            <a:solidFill>
              <a:srgbClr val="009E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28594" rtl="0" eaLnBrk="1" latinLnBrk="0" hangingPunct="1">
              <a:defRPr sz="900" kern="1200">
                <a:solidFill>
                  <a:schemeClr val="tx1"/>
                </a:solidFill>
                <a:latin typeface="+mn-lt"/>
                <a:ea typeface="+mn-ea"/>
                <a:cs typeface="+mn-cs"/>
              </a:defRPr>
            </a:lvl1pPr>
            <a:lvl2pPr marL="228594" algn="l" defTabSz="228594" rtl="0" eaLnBrk="1" latinLnBrk="0" hangingPunct="1">
              <a:defRPr sz="900" kern="1200">
                <a:solidFill>
                  <a:schemeClr val="tx1"/>
                </a:solidFill>
                <a:latin typeface="+mn-lt"/>
                <a:ea typeface="+mn-ea"/>
                <a:cs typeface="+mn-cs"/>
              </a:defRPr>
            </a:lvl2pPr>
            <a:lvl3pPr marL="457189" algn="l" defTabSz="228594" rtl="0" eaLnBrk="1" latinLnBrk="0" hangingPunct="1">
              <a:defRPr sz="900" kern="1200">
                <a:solidFill>
                  <a:schemeClr val="tx1"/>
                </a:solidFill>
                <a:latin typeface="+mn-lt"/>
                <a:ea typeface="+mn-ea"/>
                <a:cs typeface="+mn-cs"/>
              </a:defRPr>
            </a:lvl3pPr>
            <a:lvl4pPr marL="685783" algn="l" defTabSz="228594" rtl="0" eaLnBrk="1" latinLnBrk="0" hangingPunct="1">
              <a:defRPr sz="900" kern="1200">
                <a:solidFill>
                  <a:schemeClr val="tx1"/>
                </a:solidFill>
                <a:latin typeface="+mn-lt"/>
                <a:ea typeface="+mn-ea"/>
                <a:cs typeface="+mn-cs"/>
              </a:defRPr>
            </a:lvl4pPr>
            <a:lvl5pPr marL="914377" algn="l" defTabSz="228594" rtl="0" eaLnBrk="1" latinLnBrk="0" hangingPunct="1">
              <a:defRPr sz="900" kern="1200">
                <a:solidFill>
                  <a:schemeClr val="tx1"/>
                </a:solidFill>
                <a:latin typeface="+mn-lt"/>
                <a:ea typeface="+mn-ea"/>
                <a:cs typeface="+mn-cs"/>
              </a:defRPr>
            </a:lvl5pPr>
            <a:lvl6pPr marL="1142971" algn="l" defTabSz="228594" rtl="0" eaLnBrk="1" latinLnBrk="0" hangingPunct="1">
              <a:defRPr sz="900" kern="1200">
                <a:solidFill>
                  <a:schemeClr val="tx1"/>
                </a:solidFill>
                <a:latin typeface="+mn-lt"/>
                <a:ea typeface="+mn-ea"/>
                <a:cs typeface="+mn-cs"/>
              </a:defRPr>
            </a:lvl6pPr>
            <a:lvl7pPr marL="1371566" algn="l" defTabSz="228594" rtl="0" eaLnBrk="1" latinLnBrk="0" hangingPunct="1">
              <a:defRPr sz="900" kern="1200">
                <a:solidFill>
                  <a:schemeClr val="tx1"/>
                </a:solidFill>
                <a:latin typeface="+mn-lt"/>
                <a:ea typeface="+mn-ea"/>
                <a:cs typeface="+mn-cs"/>
              </a:defRPr>
            </a:lvl7pPr>
            <a:lvl8pPr marL="1600160" algn="l" defTabSz="228594" rtl="0" eaLnBrk="1" latinLnBrk="0" hangingPunct="1">
              <a:defRPr sz="900" kern="1200">
                <a:solidFill>
                  <a:schemeClr val="tx1"/>
                </a:solidFill>
                <a:latin typeface="+mn-lt"/>
                <a:ea typeface="+mn-ea"/>
                <a:cs typeface="+mn-cs"/>
              </a:defRPr>
            </a:lvl8pPr>
            <a:lvl9pPr marL="1828754" algn="l" defTabSz="228594" rtl="0" eaLnBrk="1" latinLnBrk="0" hangingPunct="1">
              <a:defRPr sz="900" kern="1200">
                <a:solidFill>
                  <a:schemeClr val="tx1"/>
                </a:solidFill>
                <a:latin typeface="+mn-lt"/>
                <a:ea typeface="+mn-ea"/>
                <a:cs typeface="+mn-cs"/>
              </a:defRPr>
            </a:lvl9pPr>
          </a:lstStyle>
          <a:p>
            <a:pPr marL="0" marR="0" lvl="0" indent="0" algn="ctr" defTabSz="228594" rtl="0" eaLnBrk="1" fontAlgn="auto" latinLnBrk="0" hangingPunct="1">
              <a:lnSpc>
                <a:spcPct val="100000"/>
              </a:lnSpc>
              <a:spcBef>
                <a:spcPts val="0"/>
              </a:spcBef>
              <a:spcAft>
                <a:spcPts val="0"/>
              </a:spcAft>
              <a:buClrTx/>
              <a:buSzTx/>
              <a:buFontTx/>
              <a:buNone/>
              <a:tabLst/>
              <a:defRPr/>
            </a:pPr>
            <a:endParaRPr kumimoji="0" lang="fr-CA" sz="8800" b="1" i="0" u="none" strike="noStrike" kern="1200" cap="none" spc="0" normalizeH="0" baseline="0" noProof="0">
              <a:ln>
                <a:noFill/>
              </a:ln>
              <a:solidFill>
                <a:srgbClr val="009EE0"/>
              </a:solidFill>
              <a:effectLst/>
              <a:uLnTx/>
              <a:uFillTx/>
              <a:latin typeface="STM Montreal" panose="020B0503020201060104" pitchFamily="34" charset="0"/>
              <a:ea typeface="Roboto Medium" panose="02000000000000000000" pitchFamily="2" charset="0"/>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id="{8690CA99-84F9-43CA-C513-E52ABA8F590B}"/>
              </a:ext>
            </a:extLst>
          </p:cNvPr>
          <p:cNvSpPr>
            <a:spLocks noGrp="1"/>
          </p:cNvSpPr>
          <p:nvPr>
            <p:ph type="sldNum" sz="quarter" idx="12"/>
          </p:nvPr>
        </p:nvSpPr>
        <p:spPr/>
        <p:txBody>
          <a:bodyPr/>
          <a:lstStyle/>
          <a:p>
            <a:fld id="{EAA69015-98DF-46C3-BF5C-93B4D5CE5B96}" type="slidenum">
              <a:rPr lang="fr-CA" smtClean="0"/>
              <a:t>24</a:t>
            </a:fld>
            <a:endParaRPr lang="fr-FR"/>
          </a:p>
        </p:txBody>
      </p:sp>
    </p:spTree>
    <p:extLst>
      <p:ext uri="{BB962C8B-B14F-4D97-AF65-F5344CB8AC3E}">
        <p14:creationId xmlns:p14="http://schemas.microsoft.com/office/powerpoint/2010/main" val="28944147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C00FA459-2EAA-549C-DBB9-DC0E63AC20E1}"/>
              </a:ext>
            </a:extLst>
          </p:cNvPr>
          <p:cNvPicPr>
            <a:picLocks noChangeAspect="1"/>
          </p:cNvPicPr>
          <p:nvPr/>
        </p:nvPicPr>
        <p:blipFill rotWithShape="1">
          <a:blip r:embed="rId3"/>
          <a:srcRect t="33567" b="52980"/>
          <a:stretch/>
        </p:blipFill>
        <p:spPr>
          <a:xfrm>
            <a:off x="-32138" y="-16218"/>
            <a:ext cx="12228483" cy="6874219"/>
          </a:xfrm>
          <a:prstGeom prst="rect">
            <a:avLst/>
          </a:prstGeom>
        </p:spPr>
      </p:pic>
      <p:sp>
        <p:nvSpPr>
          <p:cNvPr id="4" name="ZoneTexte 3">
            <a:extLst>
              <a:ext uri="{FF2B5EF4-FFF2-40B4-BE49-F238E27FC236}">
                <a16:creationId xmlns:a16="http://schemas.microsoft.com/office/drawing/2014/main" id="{1D8CEC39-05F5-F05E-D35C-50347D6272A4}"/>
              </a:ext>
            </a:extLst>
          </p:cNvPr>
          <p:cNvSpPr txBox="1"/>
          <p:nvPr/>
        </p:nvSpPr>
        <p:spPr>
          <a:xfrm>
            <a:off x="3096495" y="4589631"/>
            <a:ext cx="9991288" cy="1682448"/>
          </a:xfrm>
          <a:prstGeom prst="rect">
            <a:avLst/>
          </a:prstGeom>
          <a:noFill/>
        </p:spPr>
        <p:txBody>
          <a:bodyPr wrap="square" lIns="121920" tIns="60960" rIns="121920" bIns="60960" rtlCol="0" anchor="t">
            <a:spAutoFit/>
          </a:bodyPr>
          <a:lstStyle>
            <a:defPPr>
              <a:defRPr lang="en-US"/>
            </a:defPPr>
            <a:lvl1pPr marL="0" algn="l" defTabSz="228594" rtl="0" eaLnBrk="1" latinLnBrk="0" hangingPunct="1">
              <a:defRPr sz="900" kern="1200">
                <a:solidFill>
                  <a:schemeClr val="tx1"/>
                </a:solidFill>
                <a:latin typeface="+mn-lt"/>
                <a:ea typeface="+mn-ea"/>
                <a:cs typeface="+mn-cs"/>
              </a:defRPr>
            </a:lvl1pPr>
            <a:lvl2pPr marL="228594" algn="l" defTabSz="228594" rtl="0" eaLnBrk="1" latinLnBrk="0" hangingPunct="1">
              <a:defRPr sz="900" kern="1200">
                <a:solidFill>
                  <a:schemeClr val="tx1"/>
                </a:solidFill>
                <a:latin typeface="+mn-lt"/>
                <a:ea typeface="+mn-ea"/>
                <a:cs typeface="+mn-cs"/>
              </a:defRPr>
            </a:lvl2pPr>
            <a:lvl3pPr marL="457189" algn="l" defTabSz="228594" rtl="0" eaLnBrk="1" latinLnBrk="0" hangingPunct="1">
              <a:defRPr sz="900" kern="1200">
                <a:solidFill>
                  <a:schemeClr val="tx1"/>
                </a:solidFill>
                <a:latin typeface="+mn-lt"/>
                <a:ea typeface="+mn-ea"/>
                <a:cs typeface="+mn-cs"/>
              </a:defRPr>
            </a:lvl3pPr>
            <a:lvl4pPr marL="685783" algn="l" defTabSz="228594" rtl="0" eaLnBrk="1" latinLnBrk="0" hangingPunct="1">
              <a:defRPr sz="900" kern="1200">
                <a:solidFill>
                  <a:schemeClr val="tx1"/>
                </a:solidFill>
                <a:latin typeface="+mn-lt"/>
                <a:ea typeface="+mn-ea"/>
                <a:cs typeface="+mn-cs"/>
              </a:defRPr>
            </a:lvl4pPr>
            <a:lvl5pPr marL="914377" algn="l" defTabSz="228594" rtl="0" eaLnBrk="1" latinLnBrk="0" hangingPunct="1">
              <a:defRPr sz="900" kern="1200">
                <a:solidFill>
                  <a:schemeClr val="tx1"/>
                </a:solidFill>
                <a:latin typeface="+mn-lt"/>
                <a:ea typeface="+mn-ea"/>
                <a:cs typeface="+mn-cs"/>
              </a:defRPr>
            </a:lvl5pPr>
            <a:lvl6pPr marL="1142971" algn="l" defTabSz="228594" rtl="0" eaLnBrk="1" latinLnBrk="0" hangingPunct="1">
              <a:defRPr sz="900" kern="1200">
                <a:solidFill>
                  <a:schemeClr val="tx1"/>
                </a:solidFill>
                <a:latin typeface="+mn-lt"/>
                <a:ea typeface="+mn-ea"/>
                <a:cs typeface="+mn-cs"/>
              </a:defRPr>
            </a:lvl6pPr>
            <a:lvl7pPr marL="1371566" algn="l" defTabSz="228594" rtl="0" eaLnBrk="1" latinLnBrk="0" hangingPunct="1">
              <a:defRPr sz="900" kern="1200">
                <a:solidFill>
                  <a:schemeClr val="tx1"/>
                </a:solidFill>
                <a:latin typeface="+mn-lt"/>
                <a:ea typeface="+mn-ea"/>
                <a:cs typeface="+mn-cs"/>
              </a:defRPr>
            </a:lvl7pPr>
            <a:lvl8pPr marL="1600160" algn="l" defTabSz="228594" rtl="0" eaLnBrk="1" latinLnBrk="0" hangingPunct="1">
              <a:defRPr sz="900" kern="1200">
                <a:solidFill>
                  <a:schemeClr val="tx1"/>
                </a:solidFill>
                <a:latin typeface="+mn-lt"/>
                <a:ea typeface="+mn-ea"/>
                <a:cs typeface="+mn-cs"/>
              </a:defRPr>
            </a:lvl8pPr>
            <a:lvl9pPr marL="1828754" algn="l" defTabSz="228594" rtl="0" eaLnBrk="1" latinLnBrk="0" hangingPunct="1">
              <a:defRPr sz="900" kern="1200">
                <a:solidFill>
                  <a:schemeClr val="tx1"/>
                </a:solidFill>
                <a:latin typeface="+mn-lt"/>
                <a:ea typeface="+mn-ea"/>
                <a:cs typeface="+mn-cs"/>
              </a:defRPr>
            </a:lvl9pPr>
          </a:lstStyle>
          <a:p>
            <a:r>
              <a:rPr lang="fr-FR" sz="2000" b="1">
                <a:latin typeface="Arial"/>
                <a:cs typeface="Arial"/>
              </a:rPr>
              <a:t>Chantier 6 :</a:t>
            </a:r>
            <a:r>
              <a:rPr lang="fr-FR" sz="2000">
                <a:latin typeface="Arial"/>
                <a:cs typeface="Arial"/>
              </a:rPr>
              <a:t> Faciliter et simplifier l’utilisation du système billettique</a:t>
            </a:r>
          </a:p>
          <a:p>
            <a:endParaRPr lang="fr-FR" sz="2000" b="1">
              <a:latin typeface="Arial"/>
              <a:cs typeface="Arial"/>
            </a:endParaRPr>
          </a:p>
          <a:p>
            <a:r>
              <a:rPr lang="fr-FR" sz="2000" b="1">
                <a:latin typeface="Arial"/>
                <a:cs typeface="Arial"/>
              </a:rPr>
              <a:t>Chantier 7 : </a:t>
            </a:r>
            <a:r>
              <a:rPr lang="fr-FR" sz="2000">
                <a:latin typeface="Arial"/>
                <a:cs typeface="Arial"/>
              </a:rPr>
              <a:t>Accroître l’accessibilité universelle des véhicules et </a:t>
            </a:r>
          </a:p>
          <a:p>
            <a:r>
              <a:rPr lang="fr-FR" sz="2000">
                <a:latin typeface="Arial"/>
                <a:cs typeface="Arial"/>
              </a:rPr>
              <a:t>des infrastructures</a:t>
            </a:r>
            <a:endParaRPr lang="fr-CA" sz="2000">
              <a:latin typeface="Arial"/>
              <a:cs typeface="Arial"/>
            </a:endParaRPr>
          </a:p>
          <a:p>
            <a:pPr marL="0" marR="0" lvl="0" indent="0" algn="l" defTabSz="228594" rtl="0" eaLnBrk="1" fontAlgn="auto" latinLnBrk="0" hangingPunct="1">
              <a:lnSpc>
                <a:spcPct val="100000"/>
              </a:lnSpc>
              <a:spcBef>
                <a:spcPts val="0"/>
              </a:spcBef>
              <a:spcAft>
                <a:spcPts val="600"/>
              </a:spcAft>
              <a:buClrTx/>
              <a:buSzTx/>
              <a:buFontTx/>
              <a:buNone/>
              <a:tabLst/>
              <a:defRPr/>
            </a:pPr>
            <a:endParaRPr kumimoji="0" lang="fr-CA" sz="2133" b="0" i="0" u="none" strike="noStrike" kern="1200" cap="none" spc="0" normalizeH="0" baseline="0" noProof="0">
              <a:ln>
                <a:noFill/>
              </a:ln>
              <a:solidFill>
                <a:prstClr val="black"/>
              </a:solidFill>
              <a:effectLst/>
              <a:uLnTx/>
              <a:uFillTx/>
              <a:latin typeface="Arial"/>
              <a:ea typeface="+mn-ea"/>
              <a:cs typeface="Arial"/>
            </a:endParaRPr>
          </a:p>
        </p:txBody>
      </p:sp>
      <p:sp>
        <p:nvSpPr>
          <p:cNvPr id="5" name="Rectangle : coins arrondis 4">
            <a:extLst>
              <a:ext uri="{FF2B5EF4-FFF2-40B4-BE49-F238E27FC236}">
                <a16:creationId xmlns:a16="http://schemas.microsoft.com/office/drawing/2014/main" id="{7E3315C6-DD6A-0B8E-85E2-AEB31A300E01}"/>
              </a:ext>
            </a:extLst>
          </p:cNvPr>
          <p:cNvSpPr/>
          <p:nvPr/>
        </p:nvSpPr>
        <p:spPr>
          <a:xfrm>
            <a:off x="2920406" y="4737664"/>
            <a:ext cx="89548" cy="2167829"/>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28594" rtl="0" eaLnBrk="1" latinLnBrk="0" hangingPunct="1">
              <a:defRPr sz="900" kern="1200">
                <a:solidFill>
                  <a:schemeClr val="tx1"/>
                </a:solidFill>
                <a:latin typeface="+mn-lt"/>
                <a:ea typeface="+mn-ea"/>
                <a:cs typeface="+mn-cs"/>
              </a:defRPr>
            </a:lvl1pPr>
            <a:lvl2pPr marL="228594" algn="l" defTabSz="228594" rtl="0" eaLnBrk="1" latinLnBrk="0" hangingPunct="1">
              <a:defRPr sz="900" kern="1200">
                <a:solidFill>
                  <a:schemeClr val="tx1"/>
                </a:solidFill>
                <a:latin typeface="+mn-lt"/>
                <a:ea typeface="+mn-ea"/>
                <a:cs typeface="+mn-cs"/>
              </a:defRPr>
            </a:lvl2pPr>
            <a:lvl3pPr marL="457189" algn="l" defTabSz="228594" rtl="0" eaLnBrk="1" latinLnBrk="0" hangingPunct="1">
              <a:defRPr sz="900" kern="1200">
                <a:solidFill>
                  <a:schemeClr val="tx1"/>
                </a:solidFill>
                <a:latin typeface="+mn-lt"/>
                <a:ea typeface="+mn-ea"/>
                <a:cs typeface="+mn-cs"/>
              </a:defRPr>
            </a:lvl3pPr>
            <a:lvl4pPr marL="685783" algn="l" defTabSz="228594" rtl="0" eaLnBrk="1" latinLnBrk="0" hangingPunct="1">
              <a:defRPr sz="900" kern="1200">
                <a:solidFill>
                  <a:schemeClr val="tx1"/>
                </a:solidFill>
                <a:latin typeface="+mn-lt"/>
                <a:ea typeface="+mn-ea"/>
                <a:cs typeface="+mn-cs"/>
              </a:defRPr>
            </a:lvl4pPr>
            <a:lvl5pPr marL="914377" algn="l" defTabSz="228594" rtl="0" eaLnBrk="1" latinLnBrk="0" hangingPunct="1">
              <a:defRPr sz="900" kern="1200">
                <a:solidFill>
                  <a:schemeClr val="tx1"/>
                </a:solidFill>
                <a:latin typeface="+mn-lt"/>
                <a:ea typeface="+mn-ea"/>
                <a:cs typeface="+mn-cs"/>
              </a:defRPr>
            </a:lvl5pPr>
            <a:lvl6pPr marL="1142971" algn="l" defTabSz="228594" rtl="0" eaLnBrk="1" latinLnBrk="0" hangingPunct="1">
              <a:defRPr sz="900" kern="1200">
                <a:solidFill>
                  <a:schemeClr val="tx1"/>
                </a:solidFill>
                <a:latin typeface="+mn-lt"/>
                <a:ea typeface="+mn-ea"/>
                <a:cs typeface="+mn-cs"/>
              </a:defRPr>
            </a:lvl6pPr>
            <a:lvl7pPr marL="1371566" algn="l" defTabSz="228594" rtl="0" eaLnBrk="1" latinLnBrk="0" hangingPunct="1">
              <a:defRPr sz="900" kern="1200">
                <a:solidFill>
                  <a:schemeClr val="tx1"/>
                </a:solidFill>
                <a:latin typeface="+mn-lt"/>
                <a:ea typeface="+mn-ea"/>
                <a:cs typeface="+mn-cs"/>
              </a:defRPr>
            </a:lvl7pPr>
            <a:lvl8pPr marL="1600160" algn="l" defTabSz="228594" rtl="0" eaLnBrk="1" latinLnBrk="0" hangingPunct="1">
              <a:defRPr sz="900" kern="1200">
                <a:solidFill>
                  <a:schemeClr val="tx1"/>
                </a:solidFill>
                <a:latin typeface="+mn-lt"/>
                <a:ea typeface="+mn-ea"/>
                <a:cs typeface="+mn-cs"/>
              </a:defRPr>
            </a:lvl8pPr>
            <a:lvl9pPr marL="1828754" algn="l" defTabSz="228594" rtl="0" eaLnBrk="1" latinLnBrk="0" hangingPunct="1">
              <a:defRPr sz="900" kern="1200">
                <a:solidFill>
                  <a:schemeClr val="tx1"/>
                </a:solidFill>
                <a:latin typeface="+mn-lt"/>
                <a:ea typeface="+mn-ea"/>
                <a:cs typeface="+mn-cs"/>
              </a:defRPr>
            </a:lvl9pPr>
          </a:lstStyle>
          <a:p>
            <a:pPr marL="0" marR="0" lvl="0" indent="0" algn="ctr" defTabSz="228594" rtl="0" eaLnBrk="1" fontAlgn="auto" latinLnBrk="0" hangingPunct="1">
              <a:lnSpc>
                <a:spcPct val="100000"/>
              </a:lnSpc>
              <a:spcBef>
                <a:spcPts val="0"/>
              </a:spcBef>
              <a:spcAft>
                <a:spcPts val="0"/>
              </a:spcAft>
              <a:buClrTx/>
              <a:buSzTx/>
              <a:buFontTx/>
              <a:buNone/>
              <a:tabLst/>
              <a:defRPr/>
            </a:pPr>
            <a:endParaRPr kumimoji="0" lang="fr-CA" sz="8800" b="1" i="0" u="none" strike="noStrike" kern="1200" cap="none" spc="0" normalizeH="0" baseline="0" noProof="0">
              <a:ln>
                <a:noFill/>
              </a:ln>
              <a:solidFill>
                <a:srgbClr val="009EE0"/>
              </a:solidFill>
              <a:effectLst/>
              <a:uLnTx/>
              <a:uFillTx/>
              <a:latin typeface="STM Montreal" panose="020B0503020201060104" pitchFamily="34" charset="0"/>
              <a:ea typeface="Roboto Medium" panose="02000000000000000000" pitchFamily="2" charset="0"/>
              <a:cs typeface="Arial" panose="020B0604020202020204" pitchFamily="34" charset="0"/>
            </a:endParaRPr>
          </a:p>
        </p:txBody>
      </p:sp>
      <p:sp>
        <p:nvSpPr>
          <p:cNvPr id="8" name="Ellipse 7">
            <a:extLst>
              <a:ext uri="{FF2B5EF4-FFF2-40B4-BE49-F238E27FC236}">
                <a16:creationId xmlns:a16="http://schemas.microsoft.com/office/drawing/2014/main" id="{1D16F339-E6A1-B128-D3D9-87EA8B2103B3}"/>
              </a:ext>
            </a:extLst>
          </p:cNvPr>
          <p:cNvSpPr/>
          <p:nvPr/>
        </p:nvSpPr>
        <p:spPr>
          <a:xfrm>
            <a:off x="2851912" y="4668776"/>
            <a:ext cx="223299" cy="219704"/>
          </a:xfrm>
          <a:prstGeom prst="ellipse">
            <a:avLst/>
          </a:prstGeom>
          <a:solidFill>
            <a:srgbClr val="FFE33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28594" rtl="0" eaLnBrk="1" latinLnBrk="0" hangingPunct="1">
              <a:defRPr sz="900" kern="1200">
                <a:solidFill>
                  <a:schemeClr val="tx1"/>
                </a:solidFill>
                <a:latin typeface="+mn-lt"/>
                <a:ea typeface="+mn-ea"/>
                <a:cs typeface="+mn-cs"/>
              </a:defRPr>
            </a:lvl1pPr>
            <a:lvl2pPr marL="228594" algn="l" defTabSz="228594" rtl="0" eaLnBrk="1" latinLnBrk="0" hangingPunct="1">
              <a:defRPr sz="900" kern="1200">
                <a:solidFill>
                  <a:schemeClr val="tx1"/>
                </a:solidFill>
                <a:latin typeface="+mn-lt"/>
                <a:ea typeface="+mn-ea"/>
                <a:cs typeface="+mn-cs"/>
              </a:defRPr>
            </a:lvl2pPr>
            <a:lvl3pPr marL="457189" algn="l" defTabSz="228594" rtl="0" eaLnBrk="1" latinLnBrk="0" hangingPunct="1">
              <a:defRPr sz="900" kern="1200">
                <a:solidFill>
                  <a:schemeClr val="tx1"/>
                </a:solidFill>
                <a:latin typeface="+mn-lt"/>
                <a:ea typeface="+mn-ea"/>
                <a:cs typeface="+mn-cs"/>
              </a:defRPr>
            </a:lvl3pPr>
            <a:lvl4pPr marL="685783" algn="l" defTabSz="228594" rtl="0" eaLnBrk="1" latinLnBrk="0" hangingPunct="1">
              <a:defRPr sz="900" kern="1200">
                <a:solidFill>
                  <a:schemeClr val="tx1"/>
                </a:solidFill>
                <a:latin typeface="+mn-lt"/>
                <a:ea typeface="+mn-ea"/>
                <a:cs typeface="+mn-cs"/>
              </a:defRPr>
            </a:lvl4pPr>
            <a:lvl5pPr marL="914377" algn="l" defTabSz="228594" rtl="0" eaLnBrk="1" latinLnBrk="0" hangingPunct="1">
              <a:defRPr sz="900" kern="1200">
                <a:solidFill>
                  <a:schemeClr val="tx1"/>
                </a:solidFill>
                <a:latin typeface="+mn-lt"/>
                <a:ea typeface="+mn-ea"/>
                <a:cs typeface="+mn-cs"/>
              </a:defRPr>
            </a:lvl5pPr>
            <a:lvl6pPr marL="1142971" algn="l" defTabSz="228594" rtl="0" eaLnBrk="1" latinLnBrk="0" hangingPunct="1">
              <a:defRPr sz="900" kern="1200">
                <a:solidFill>
                  <a:schemeClr val="tx1"/>
                </a:solidFill>
                <a:latin typeface="+mn-lt"/>
                <a:ea typeface="+mn-ea"/>
                <a:cs typeface="+mn-cs"/>
              </a:defRPr>
            </a:lvl6pPr>
            <a:lvl7pPr marL="1371566" algn="l" defTabSz="228594" rtl="0" eaLnBrk="1" latinLnBrk="0" hangingPunct="1">
              <a:defRPr sz="900" kern="1200">
                <a:solidFill>
                  <a:schemeClr val="tx1"/>
                </a:solidFill>
                <a:latin typeface="+mn-lt"/>
                <a:ea typeface="+mn-ea"/>
                <a:cs typeface="+mn-cs"/>
              </a:defRPr>
            </a:lvl7pPr>
            <a:lvl8pPr marL="1600160" algn="l" defTabSz="228594" rtl="0" eaLnBrk="1" latinLnBrk="0" hangingPunct="1">
              <a:defRPr sz="900" kern="1200">
                <a:solidFill>
                  <a:schemeClr val="tx1"/>
                </a:solidFill>
                <a:latin typeface="+mn-lt"/>
                <a:ea typeface="+mn-ea"/>
                <a:cs typeface="+mn-cs"/>
              </a:defRPr>
            </a:lvl8pPr>
            <a:lvl9pPr marL="1828754" algn="l" defTabSz="228594" rtl="0" eaLnBrk="1" latinLnBrk="0" hangingPunct="1">
              <a:defRPr sz="900" kern="1200">
                <a:solidFill>
                  <a:schemeClr val="tx1"/>
                </a:solidFill>
                <a:latin typeface="+mn-lt"/>
                <a:ea typeface="+mn-ea"/>
                <a:cs typeface="+mn-cs"/>
              </a:defRPr>
            </a:lvl9pPr>
          </a:lstStyle>
          <a:p>
            <a:pPr marL="0" marR="0" lvl="0" indent="0" algn="ctr" defTabSz="228594" rtl="0" eaLnBrk="1" fontAlgn="auto" latinLnBrk="0" hangingPunct="1">
              <a:lnSpc>
                <a:spcPct val="100000"/>
              </a:lnSpc>
              <a:spcBef>
                <a:spcPts val="0"/>
              </a:spcBef>
              <a:spcAft>
                <a:spcPts val="0"/>
              </a:spcAft>
              <a:buClrTx/>
              <a:buSzTx/>
              <a:buFontTx/>
              <a:buNone/>
              <a:tabLst/>
              <a:defRPr/>
            </a:pPr>
            <a:endParaRPr kumimoji="0" lang="fr-CA" sz="8800" b="1" i="0" u="none" strike="noStrike" kern="1200" cap="none" spc="0" normalizeH="0" baseline="0" noProof="0">
              <a:ln>
                <a:noFill/>
              </a:ln>
              <a:solidFill>
                <a:srgbClr val="009EE0"/>
              </a:solidFill>
              <a:effectLst/>
              <a:uLnTx/>
              <a:uFillTx/>
              <a:latin typeface="STM Montreal" panose="020B0503020201060104" pitchFamily="34" charset="0"/>
              <a:ea typeface="Roboto Medium" panose="02000000000000000000" pitchFamily="2" charset="0"/>
              <a:cs typeface="Arial" panose="020B0604020202020204" pitchFamily="34" charset="0"/>
            </a:endParaRPr>
          </a:p>
        </p:txBody>
      </p:sp>
      <p:pic>
        <p:nvPicPr>
          <p:cNvPr id="6" name="Image 5">
            <a:extLst>
              <a:ext uri="{FF2B5EF4-FFF2-40B4-BE49-F238E27FC236}">
                <a16:creationId xmlns:a16="http://schemas.microsoft.com/office/drawing/2014/main" id="{7C1CB584-DEFD-E046-C39A-83DB560D6B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197" y="525029"/>
            <a:ext cx="1593323" cy="1357275"/>
          </a:xfrm>
          <a:prstGeom prst="rect">
            <a:avLst/>
          </a:prstGeom>
        </p:spPr>
      </p:pic>
      <p:sp>
        <p:nvSpPr>
          <p:cNvPr id="7" name="ZoneTexte 6">
            <a:extLst>
              <a:ext uri="{FF2B5EF4-FFF2-40B4-BE49-F238E27FC236}">
                <a16:creationId xmlns:a16="http://schemas.microsoft.com/office/drawing/2014/main" id="{99D4648E-83E8-CA2E-3727-F5030DD64071}"/>
              </a:ext>
            </a:extLst>
          </p:cNvPr>
          <p:cNvSpPr txBox="1"/>
          <p:nvPr/>
        </p:nvSpPr>
        <p:spPr>
          <a:xfrm>
            <a:off x="775252" y="1881066"/>
            <a:ext cx="7364896" cy="1708160"/>
          </a:xfrm>
          <a:prstGeom prst="rect">
            <a:avLst/>
          </a:prstGeom>
          <a:noFill/>
        </p:spPr>
        <p:txBody>
          <a:bodyPr wrap="square" rtlCol="0">
            <a:spAutoFit/>
          </a:bodyPr>
          <a:lstStyle/>
          <a:p>
            <a:r>
              <a:rPr lang="fr-FR" sz="3500" b="1">
                <a:latin typeface="+mj-lt"/>
                <a:cs typeface="Calibri" panose="020F0502020204030204" pitchFamily="34" charset="0"/>
              </a:rPr>
              <a:t>Stratégie : </a:t>
            </a:r>
          </a:p>
          <a:p>
            <a:r>
              <a:rPr lang="fr-FR" sz="3500" b="1">
                <a:latin typeface="Calibri" panose="020F0502020204030204" pitchFamily="34" charset="0"/>
                <a:cs typeface="Calibri" panose="020F0502020204030204" pitchFamily="34" charset="0"/>
              </a:rPr>
              <a:t>Poursuivre la mise en accessibilité du transport collectif</a:t>
            </a:r>
          </a:p>
        </p:txBody>
      </p:sp>
      <p:sp>
        <p:nvSpPr>
          <p:cNvPr id="9" name="Ellipse 8">
            <a:extLst>
              <a:ext uri="{FF2B5EF4-FFF2-40B4-BE49-F238E27FC236}">
                <a16:creationId xmlns:a16="http://schemas.microsoft.com/office/drawing/2014/main" id="{FB674E5C-274F-5443-1536-CB54CE66D413}"/>
              </a:ext>
            </a:extLst>
          </p:cNvPr>
          <p:cNvSpPr/>
          <p:nvPr/>
        </p:nvSpPr>
        <p:spPr>
          <a:xfrm>
            <a:off x="2829925" y="5305591"/>
            <a:ext cx="223299" cy="219704"/>
          </a:xfrm>
          <a:prstGeom prst="ellipse">
            <a:avLst/>
          </a:prstGeom>
          <a:solidFill>
            <a:srgbClr val="FFE33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28594" rtl="0" eaLnBrk="1" latinLnBrk="0" hangingPunct="1">
              <a:defRPr sz="900" kern="1200">
                <a:solidFill>
                  <a:schemeClr val="tx1"/>
                </a:solidFill>
                <a:latin typeface="+mn-lt"/>
                <a:ea typeface="+mn-ea"/>
                <a:cs typeface="+mn-cs"/>
              </a:defRPr>
            </a:lvl1pPr>
            <a:lvl2pPr marL="228594" algn="l" defTabSz="228594" rtl="0" eaLnBrk="1" latinLnBrk="0" hangingPunct="1">
              <a:defRPr sz="900" kern="1200">
                <a:solidFill>
                  <a:schemeClr val="tx1"/>
                </a:solidFill>
                <a:latin typeface="+mn-lt"/>
                <a:ea typeface="+mn-ea"/>
                <a:cs typeface="+mn-cs"/>
              </a:defRPr>
            </a:lvl2pPr>
            <a:lvl3pPr marL="457189" algn="l" defTabSz="228594" rtl="0" eaLnBrk="1" latinLnBrk="0" hangingPunct="1">
              <a:defRPr sz="900" kern="1200">
                <a:solidFill>
                  <a:schemeClr val="tx1"/>
                </a:solidFill>
                <a:latin typeface="+mn-lt"/>
                <a:ea typeface="+mn-ea"/>
                <a:cs typeface="+mn-cs"/>
              </a:defRPr>
            </a:lvl3pPr>
            <a:lvl4pPr marL="685783" algn="l" defTabSz="228594" rtl="0" eaLnBrk="1" latinLnBrk="0" hangingPunct="1">
              <a:defRPr sz="900" kern="1200">
                <a:solidFill>
                  <a:schemeClr val="tx1"/>
                </a:solidFill>
                <a:latin typeface="+mn-lt"/>
                <a:ea typeface="+mn-ea"/>
                <a:cs typeface="+mn-cs"/>
              </a:defRPr>
            </a:lvl4pPr>
            <a:lvl5pPr marL="914377" algn="l" defTabSz="228594" rtl="0" eaLnBrk="1" latinLnBrk="0" hangingPunct="1">
              <a:defRPr sz="900" kern="1200">
                <a:solidFill>
                  <a:schemeClr val="tx1"/>
                </a:solidFill>
                <a:latin typeface="+mn-lt"/>
                <a:ea typeface="+mn-ea"/>
                <a:cs typeface="+mn-cs"/>
              </a:defRPr>
            </a:lvl5pPr>
            <a:lvl6pPr marL="1142971" algn="l" defTabSz="228594" rtl="0" eaLnBrk="1" latinLnBrk="0" hangingPunct="1">
              <a:defRPr sz="900" kern="1200">
                <a:solidFill>
                  <a:schemeClr val="tx1"/>
                </a:solidFill>
                <a:latin typeface="+mn-lt"/>
                <a:ea typeface="+mn-ea"/>
                <a:cs typeface="+mn-cs"/>
              </a:defRPr>
            </a:lvl6pPr>
            <a:lvl7pPr marL="1371566" algn="l" defTabSz="228594" rtl="0" eaLnBrk="1" latinLnBrk="0" hangingPunct="1">
              <a:defRPr sz="900" kern="1200">
                <a:solidFill>
                  <a:schemeClr val="tx1"/>
                </a:solidFill>
                <a:latin typeface="+mn-lt"/>
                <a:ea typeface="+mn-ea"/>
                <a:cs typeface="+mn-cs"/>
              </a:defRPr>
            </a:lvl7pPr>
            <a:lvl8pPr marL="1600160" algn="l" defTabSz="228594" rtl="0" eaLnBrk="1" latinLnBrk="0" hangingPunct="1">
              <a:defRPr sz="900" kern="1200">
                <a:solidFill>
                  <a:schemeClr val="tx1"/>
                </a:solidFill>
                <a:latin typeface="+mn-lt"/>
                <a:ea typeface="+mn-ea"/>
                <a:cs typeface="+mn-cs"/>
              </a:defRPr>
            </a:lvl8pPr>
            <a:lvl9pPr marL="1828754" algn="l" defTabSz="228594" rtl="0" eaLnBrk="1" latinLnBrk="0" hangingPunct="1">
              <a:defRPr sz="900" kern="1200">
                <a:solidFill>
                  <a:schemeClr val="tx1"/>
                </a:solidFill>
                <a:latin typeface="+mn-lt"/>
                <a:ea typeface="+mn-ea"/>
                <a:cs typeface="+mn-cs"/>
              </a:defRPr>
            </a:lvl9pPr>
          </a:lstStyle>
          <a:p>
            <a:pPr marL="0" marR="0" lvl="0" indent="0" algn="ctr" defTabSz="228594" rtl="0" eaLnBrk="1" fontAlgn="auto" latinLnBrk="0" hangingPunct="1">
              <a:lnSpc>
                <a:spcPct val="100000"/>
              </a:lnSpc>
              <a:spcBef>
                <a:spcPts val="0"/>
              </a:spcBef>
              <a:spcAft>
                <a:spcPts val="0"/>
              </a:spcAft>
              <a:buClrTx/>
              <a:buSzTx/>
              <a:buFontTx/>
              <a:buNone/>
              <a:tabLst/>
              <a:defRPr/>
            </a:pPr>
            <a:endParaRPr kumimoji="0" lang="fr-CA" sz="8800" b="1" i="0" u="none" strike="noStrike" kern="1200" cap="none" spc="0" normalizeH="0" baseline="0" noProof="0">
              <a:ln>
                <a:noFill/>
              </a:ln>
              <a:solidFill>
                <a:srgbClr val="009EE0"/>
              </a:solidFill>
              <a:effectLst/>
              <a:uLnTx/>
              <a:uFillTx/>
              <a:latin typeface="STM Montreal" panose="020B0503020201060104" pitchFamily="34" charset="0"/>
              <a:ea typeface="Roboto Medium" panose="02000000000000000000" pitchFamily="2" charset="0"/>
              <a:cs typeface="Arial" panose="020B0604020202020204" pitchFamily="34" charset="0"/>
            </a:endParaRPr>
          </a:p>
        </p:txBody>
      </p:sp>
    </p:spTree>
    <p:extLst>
      <p:ext uri="{BB962C8B-B14F-4D97-AF65-F5344CB8AC3E}">
        <p14:creationId xmlns:p14="http://schemas.microsoft.com/office/powerpoint/2010/main" val="8929883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2FAA1-3F70-2CED-550E-D9CF470EA29C}"/>
            </a:ext>
          </a:extLst>
        </p:cNvPr>
        <p:cNvGrpSpPr/>
        <p:nvPr/>
      </p:nvGrpSpPr>
      <p:grpSpPr>
        <a:xfrm>
          <a:off x="0" y="0"/>
          <a:ext cx="0" cy="0"/>
          <a:chOff x="0" y="0"/>
          <a:chExt cx="0" cy="0"/>
        </a:xfrm>
      </p:grpSpPr>
      <p:sp>
        <p:nvSpPr>
          <p:cNvPr id="8" name="Espace réservé du contenu 8">
            <a:extLst>
              <a:ext uri="{FF2B5EF4-FFF2-40B4-BE49-F238E27FC236}">
                <a16:creationId xmlns:a16="http://schemas.microsoft.com/office/drawing/2014/main" id="{B8AA5D89-93A5-91C1-936E-74EF9552A155}"/>
              </a:ext>
            </a:extLst>
          </p:cNvPr>
          <p:cNvSpPr txBox="1">
            <a:spLocks/>
          </p:cNvSpPr>
          <p:nvPr/>
        </p:nvSpPr>
        <p:spPr>
          <a:xfrm>
            <a:off x="1918253" y="1194792"/>
            <a:ext cx="5855777" cy="600164"/>
          </a:xfrm>
          <a:prstGeom prst="rect">
            <a:avLst/>
          </a:prstGeom>
        </p:spPr>
        <p:txBody>
          <a:bodyPr vert="horz" wrap="square" lIns="0" tIns="45720" rIns="91440" bIns="4572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400" b="0" i="0" kern="1200">
                <a:solidFill>
                  <a:schemeClr val="tx1"/>
                </a:solidFill>
                <a:latin typeface="Calibri" panose="020F0502020204030204" pitchFamily="34" charset="0"/>
                <a:ea typeface="+mn-ea"/>
                <a:cs typeface="Calibri" panose="020F050202020403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b="0" i="0" kern="1200">
                <a:solidFill>
                  <a:schemeClr val="tx1"/>
                </a:solidFill>
                <a:latin typeface="Calibri" panose="020F0502020204030204" pitchFamily="34" charset="0"/>
                <a:ea typeface="+mn-ea"/>
                <a:cs typeface="Calibri" panose="020F050202020403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050" b="0" i="0" kern="1200">
                <a:solidFill>
                  <a:schemeClr val="tx1"/>
                </a:solidFill>
                <a:latin typeface="Calibri" panose="020F0502020204030204" pitchFamily="34"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t" latinLnBrk="0" hangingPunct="1">
              <a:lnSpc>
                <a:spcPct val="100000"/>
              </a:lnSpc>
              <a:spcBef>
                <a:spcPts val="750"/>
              </a:spcBef>
              <a:spcAft>
                <a:spcPts val="900"/>
              </a:spcAft>
              <a:buClrTx/>
              <a:buSzTx/>
              <a:buFont typeface="Arial" panose="020B0604020202020204" pitchFamily="34" charset="0"/>
              <a:buNone/>
              <a:tabLst/>
              <a:defRPr/>
            </a:pPr>
            <a:r>
              <a:rPr kumimoji="0" lang="fr-CA" sz="3300" b="1" i="0" u="none" strike="noStrike" kern="1200" cap="none" spc="0" normalizeH="0" baseline="0" noProof="0">
                <a:ln>
                  <a:noFill/>
                </a:ln>
                <a:solidFill>
                  <a:srgbClr val="009EE0"/>
                </a:solidFill>
                <a:effectLst/>
                <a:uLnTx/>
                <a:uFillTx/>
                <a:latin typeface="Calibri" panose="020F0502020204030204" pitchFamily="34" charset="0"/>
                <a:ea typeface="+mn-ea"/>
                <a:cs typeface="Calibri" panose="020F0502020204030204" pitchFamily="34" charset="0"/>
              </a:rPr>
              <a:t>Principales actions prévues </a:t>
            </a:r>
            <a:endParaRPr kumimoji="0" lang="fr-CA" sz="3300" b="0" i="0" u="none" strike="noStrike" kern="1200" cap="none" spc="0" normalizeH="0" baseline="0" noProof="0">
              <a:ln>
                <a:noFill/>
              </a:ln>
              <a:solidFill>
                <a:srgbClr val="009EE0"/>
              </a:solidFill>
              <a:effectLst/>
              <a:uLnTx/>
              <a:uFillTx/>
              <a:latin typeface="Calibri" panose="020F0502020204030204" pitchFamily="34" charset="0"/>
              <a:ea typeface="+mn-ea"/>
              <a:cs typeface="Calibri" panose="020F0502020204030204" pitchFamily="34" charset="0"/>
            </a:endParaRPr>
          </a:p>
        </p:txBody>
      </p:sp>
      <p:sp>
        <p:nvSpPr>
          <p:cNvPr id="10" name="Espace réservé du contenu 18">
            <a:extLst>
              <a:ext uri="{FF2B5EF4-FFF2-40B4-BE49-F238E27FC236}">
                <a16:creationId xmlns:a16="http://schemas.microsoft.com/office/drawing/2014/main" id="{0CFC56A0-1A62-01D2-C1E4-C814192BB405}"/>
              </a:ext>
            </a:extLst>
          </p:cNvPr>
          <p:cNvSpPr txBox="1">
            <a:spLocks/>
          </p:cNvSpPr>
          <p:nvPr/>
        </p:nvSpPr>
        <p:spPr>
          <a:xfrm>
            <a:off x="1918253" y="2025445"/>
            <a:ext cx="9004851" cy="2944396"/>
          </a:xfrm>
          <a:prstGeom prst="rect">
            <a:avLst/>
          </a:prstGeom>
        </p:spPr>
        <p:txBody>
          <a:bodyPr vert="horz" wrap="square" lIns="0" tIns="45720" rIns="91440" bIns="45720" rtlCol="0" anchor="t">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400" b="0" i="0" kern="1200">
                <a:solidFill>
                  <a:schemeClr val="tx1"/>
                </a:solidFill>
                <a:latin typeface="Calibri" panose="020F0502020204030204" pitchFamily="34" charset="0"/>
                <a:ea typeface="+mn-ea"/>
                <a:cs typeface="Calibri" panose="020F050202020403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b="0" i="0" kern="1200">
                <a:solidFill>
                  <a:schemeClr val="tx1"/>
                </a:solidFill>
                <a:latin typeface="Calibri" panose="020F0502020204030204" pitchFamily="34" charset="0"/>
                <a:ea typeface="+mn-ea"/>
                <a:cs typeface="Calibri" panose="020F050202020403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050" b="0" i="0" kern="1200">
                <a:solidFill>
                  <a:schemeClr val="tx1"/>
                </a:solidFill>
                <a:latin typeface="Calibri" panose="020F0502020204030204" pitchFamily="34"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28400" indent="-428400">
              <a:lnSpc>
                <a:spcPct val="100000"/>
              </a:lnSpc>
              <a:spcBef>
                <a:spcPts val="800"/>
              </a:spcBef>
              <a:spcAft>
                <a:spcPts val="800"/>
              </a:spcAft>
              <a:buBlip>
                <a:blip r:embed="rId3"/>
              </a:buBlip>
            </a:pPr>
            <a:r>
              <a:rPr lang="fr-FR" sz="2200">
                <a:latin typeface="Arial"/>
                <a:cs typeface="Arial"/>
              </a:rPr>
              <a:t>Implantation des ascenseurs dans le métro.</a:t>
            </a:r>
          </a:p>
          <a:p>
            <a:pPr marL="428400" indent="-428400">
              <a:lnSpc>
                <a:spcPct val="100000"/>
              </a:lnSpc>
              <a:spcBef>
                <a:spcPts val="800"/>
              </a:spcBef>
              <a:spcAft>
                <a:spcPts val="800"/>
              </a:spcAft>
              <a:buBlip>
                <a:blip r:embed="rId3"/>
              </a:buBlip>
            </a:pPr>
            <a:r>
              <a:rPr lang="fr-FR" sz="2200">
                <a:latin typeface="Arial"/>
                <a:cs typeface="Arial"/>
              </a:rPr>
              <a:t>Exigences AU des nouveaux abribus.</a:t>
            </a:r>
          </a:p>
          <a:p>
            <a:pPr marL="428400" indent="-428400">
              <a:lnSpc>
                <a:spcPct val="100000"/>
              </a:lnSpc>
              <a:spcBef>
                <a:spcPts val="800"/>
              </a:spcBef>
              <a:spcAft>
                <a:spcPts val="800"/>
              </a:spcAft>
              <a:buBlip>
                <a:blip r:embed="rId3"/>
              </a:buBlip>
            </a:pPr>
            <a:r>
              <a:rPr lang="fr-FR" sz="2200">
                <a:latin typeface="Arial"/>
                <a:cs typeface="Arial"/>
              </a:rPr>
              <a:t>Mise à niveau et maintien de l’accessibilité des arrêts de bus </a:t>
            </a:r>
            <a:br>
              <a:rPr lang="fr-FR" sz="2200">
                <a:latin typeface="Arial"/>
                <a:cs typeface="Arial"/>
              </a:rPr>
            </a:br>
            <a:r>
              <a:rPr lang="fr-FR" sz="2200">
                <a:latin typeface="Arial"/>
                <a:cs typeface="Arial"/>
              </a:rPr>
              <a:t>et terminus. </a:t>
            </a:r>
          </a:p>
          <a:p>
            <a:pPr marL="428400" indent="-428400">
              <a:lnSpc>
                <a:spcPct val="100000"/>
              </a:lnSpc>
              <a:spcBef>
                <a:spcPts val="800"/>
              </a:spcBef>
              <a:spcAft>
                <a:spcPts val="800"/>
              </a:spcAft>
              <a:buBlip>
                <a:blip r:embed="rId3"/>
              </a:buBlip>
            </a:pPr>
            <a:r>
              <a:rPr lang="fr-FR" sz="2200">
                <a:latin typeface="Arial"/>
                <a:cs typeface="Arial"/>
              </a:rPr>
              <a:t>Agences de vente de titres accessibles.</a:t>
            </a:r>
          </a:p>
          <a:p>
            <a:pPr marL="428400" indent="-428400">
              <a:lnSpc>
                <a:spcPct val="100000"/>
              </a:lnSpc>
              <a:spcBef>
                <a:spcPts val="800"/>
              </a:spcBef>
              <a:spcAft>
                <a:spcPts val="800"/>
              </a:spcAft>
              <a:buBlip>
                <a:blip r:embed="rId3"/>
              </a:buBlip>
            </a:pPr>
            <a:r>
              <a:rPr lang="fr-FR" sz="2200">
                <a:latin typeface="Arial"/>
                <a:cs typeface="Arial"/>
              </a:rPr>
              <a:t>Collaboration pour le développement du paiement dématérialisé.</a:t>
            </a:r>
          </a:p>
        </p:txBody>
      </p:sp>
      <p:sp>
        <p:nvSpPr>
          <p:cNvPr id="9" name="Rectangle : coins arrondis 8">
            <a:extLst>
              <a:ext uri="{FF2B5EF4-FFF2-40B4-BE49-F238E27FC236}">
                <a16:creationId xmlns:a16="http://schemas.microsoft.com/office/drawing/2014/main" id="{B20B735F-2344-EE47-BA07-AF7A5706B21C}"/>
              </a:ext>
            </a:extLst>
          </p:cNvPr>
          <p:cNvSpPr/>
          <p:nvPr/>
        </p:nvSpPr>
        <p:spPr>
          <a:xfrm rot="10800000">
            <a:off x="1464361" y="-957416"/>
            <a:ext cx="89548" cy="2472629"/>
          </a:xfrm>
          <a:prstGeom prst="roundRect">
            <a:avLst/>
          </a:pr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28594" rtl="0" eaLnBrk="1" latinLnBrk="0" hangingPunct="1">
              <a:defRPr sz="900" kern="1200">
                <a:solidFill>
                  <a:schemeClr val="tx1"/>
                </a:solidFill>
                <a:latin typeface="+mn-lt"/>
                <a:ea typeface="+mn-ea"/>
                <a:cs typeface="+mn-cs"/>
              </a:defRPr>
            </a:lvl1pPr>
            <a:lvl2pPr marL="228594" algn="l" defTabSz="228594" rtl="0" eaLnBrk="1" latinLnBrk="0" hangingPunct="1">
              <a:defRPr sz="900" kern="1200">
                <a:solidFill>
                  <a:schemeClr val="tx1"/>
                </a:solidFill>
                <a:latin typeface="+mn-lt"/>
                <a:ea typeface="+mn-ea"/>
                <a:cs typeface="+mn-cs"/>
              </a:defRPr>
            </a:lvl2pPr>
            <a:lvl3pPr marL="457189" algn="l" defTabSz="228594" rtl="0" eaLnBrk="1" latinLnBrk="0" hangingPunct="1">
              <a:defRPr sz="900" kern="1200">
                <a:solidFill>
                  <a:schemeClr val="tx1"/>
                </a:solidFill>
                <a:latin typeface="+mn-lt"/>
                <a:ea typeface="+mn-ea"/>
                <a:cs typeface="+mn-cs"/>
              </a:defRPr>
            </a:lvl3pPr>
            <a:lvl4pPr marL="685783" algn="l" defTabSz="228594" rtl="0" eaLnBrk="1" latinLnBrk="0" hangingPunct="1">
              <a:defRPr sz="900" kern="1200">
                <a:solidFill>
                  <a:schemeClr val="tx1"/>
                </a:solidFill>
                <a:latin typeface="+mn-lt"/>
                <a:ea typeface="+mn-ea"/>
                <a:cs typeface="+mn-cs"/>
              </a:defRPr>
            </a:lvl4pPr>
            <a:lvl5pPr marL="914377" algn="l" defTabSz="228594" rtl="0" eaLnBrk="1" latinLnBrk="0" hangingPunct="1">
              <a:defRPr sz="900" kern="1200">
                <a:solidFill>
                  <a:schemeClr val="tx1"/>
                </a:solidFill>
                <a:latin typeface="+mn-lt"/>
                <a:ea typeface="+mn-ea"/>
                <a:cs typeface="+mn-cs"/>
              </a:defRPr>
            </a:lvl5pPr>
            <a:lvl6pPr marL="1142971" algn="l" defTabSz="228594" rtl="0" eaLnBrk="1" latinLnBrk="0" hangingPunct="1">
              <a:defRPr sz="900" kern="1200">
                <a:solidFill>
                  <a:schemeClr val="tx1"/>
                </a:solidFill>
                <a:latin typeface="+mn-lt"/>
                <a:ea typeface="+mn-ea"/>
                <a:cs typeface="+mn-cs"/>
              </a:defRPr>
            </a:lvl6pPr>
            <a:lvl7pPr marL="1371566" algn="l" defTabSz="228594" rtl="0" eaLnBrk="1" latinLnBrk="0" hangingPunct="1">
              <a:defRPr sz="900" kern="1200">
                <a:solidFill>
                  <a:schemeClr val="tx1"/>
                </a:solidFill>
                <a:latin typeface="+mn-lt"/>
                <a:ea typeface="+mn-ea"/>
                <a:cs typeface="+mn-cs"/>
              </a:defRPr>
            </a:lvl7pPr>
            <a:lvl8pPr marL="1600160" algn="l" defTabSz="228594" rtl="0" eaLnBrk="1" latinLnBrk="0" hangingPunct="1">
              <a:defRPr sz="900" kern="1200">
                <a:solidFill>
                  <a:schemeClr val="tx1"/>
                </a:solidFill>
                <a:latin typeface="+mn-lt"/>
                <a:ea typeface="+mn-ea"/>
                <a:cs typeface="+mn-cs"/>
              </a:defRPr>
            </a:lvl8pPr>
            <a:lvl9pPr marL="1828754" algn="l" defTabSz="228594" rtl="0" eaLnBrk="1" latinLnBrk="0" hangingPunct="1">
              <a:defRPr sz="900" kern="1200">
                <a:solidFill>
                  <a:schemeClr val="tx1"/>
                </a:solidFill>
                <a:latin typeface="+mn-lt"/>
                <a:ea typeface="+mn-ea"/>
                <a:cs typeface="+mn-cs"/>
              </a:defRPr>
            </a:lvl9pPr>
          </a:lstStyle>
          <a:p>
            <a:pPr marL="0" marR="0" lvl="0" indent="0" algn="ctr" defTabSz="228594" rtl="0" eaLnBrk="1" fontAlgn="auto" latinLnBrk="0" hangingPunct="1">
              <a:lnSpc>
                <a:spcPct val="100000"/>
              </a:lnSpc>
              <a:spcBef>
                <a:spcPts val="0"/>
              </a:spcBef>
              <a:spcAft>
                <a:spcPts val="0"/>
              </a:spcAft>
              <a:buClrTx/>
              <a:buSzTx/>
              <a:buFontTx/>
              <a:buNone/>
              <a:tabLst/>
              <a:defRPr/>
            </a:pPr>
            <a:endParaRPr kumimoji="0" lang="fr-CA" sz="8800" b="1" i="0" u="none" strike="noStrike" kern="1200" cap="none" spc="0" normalizeH="0" baseline="0" noProof="0">
              <a:ln>
                <a:noFill/>
              </a:ln>
              <a:solidFill>
                <a:srgbClr val="009EE0"/>
              </a:solidFill>
              <a:effectLst/>
              <a:uLnTx/>
              <a:uFillTx/>
              <a:latin typeface="STM Montreal" panose="020B0503020201060104" pitchFamily="34" charset="0"/>
              <a:ea typeface="Roboto Medium" panose="02000000000000000000" pitchFamily="2" charset="0"/>
              <a:cs typeface="Arial" panose="020B0604020202020204" pitchFamily="34" charset="0"/>
            </a:endParaRPr>
          </a:p>
        </p:txBody>
      </p:sp>
      <p:sp>
        <p:nvSpPr>
          <p:cNvPr id="11" name="Ellipse 10">
            <a:extLst>
              <a:ext uri="{FF2B5EF4-FFF2-40B4-BE49-F238E27FC236}">
                <a16:creationId xmlns:a16="http://schemas.microsoft.com/office/drawing/2014/main" id="{D7BD0779-9522-EA43-AD1B-765D9B075FB6}"/>
              </a:ext>
            </a:extLst>
          </p:cNvPr>
          <p:cNvSpPr/>
          <p:nvPr/>
        </p:nvSpPr>
        <p:spPr>
          <a:xfrm rot="10800000">
            <a:off x="1395867" y="1389866"/>
            <a:ext cx="223299" cy="219704"/>
          </a:xfrm>
          <a:prstGeom prst="ellipse">
            <a:avLst/>
          </a:prstGeom>
          <a:solidFill>
            <a:schemeClr val="bg1"/>
          </a:solidFill>
          <a:ln w="57150">
            <a:solidFill>
              <a:srgbClr val="009E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28594" rtl="0" eaLnBrk="1" latinLnBrk="0" hangingPunct="1">
              <a:defRPr sz="900" kern="1200">
                <a:solidFill>
                  <a:schemeClr val="tx1"/>
                </a:solidFill>
                <a:latin typeface="+mn-lt"/>
                <a:ea typeface="+mn-ea"/>
                <a:cs typeface="+mn-cs"/>
              </a:defRPr>
            </a:lvl1pPr>
            <a:lvl2pPr marL="228594" algn="l" defTabSz="228594" rtl="0" eaLnBrk="1" latinLnBrk="0" hangingPunct="1">
              <a:defRPr sz="900" kern="1200">
                <a:solidFill>
                  <a:schemeClr val="tx1"/>
                </a:solidFill>
                <a:latin typeface="+mn-lt"/>
                <a:ea typeface="+mn-ea"/>
                <a:cs typeface="+mn-cs"/>
              </a:defRPr>
            </a:lvl2pPr>
            <a:lvl3pPr marL="457189" algn="l" defTabSz="228594" rtl="0" eaLnBrk="1" latinLnBrk="0" hangingPunct="1">
              <a:defRPr sz="900" kern="1200">
                <a:solidFill>
                  <a:schemeClr val="tx1"/>
                </a:solidFill>
                <a:latin typeface="+mn-lt"/>
                <a:ea typeface="+mn-ea"/>
                <a:cs typeface="+mn-cs"/>
              </a:defRPr>
            </a:lvl3pPr>
            <a:lvl4pPr marL="685783" algn="l" defTabSz="228594" rtl="0" eaLnBrk="1" latinLnBrk="0" hangingPunct="1">
              <a:defRPr sz="900" kern="1200">
                <a:solidFill>
                  <a:schemeClr val="tx1"/>
                </a:solidFill>
                <a:latin typeface="+mn-lt"/>
                <a:ea typeface="+mn-ea"/>
                <a:cs typeface="+mn-cs"/>
              </a:defRPr>
            </a:lvl4pPr>
            <a:lvl5pPr marL="914377" algn="l" defTabSz="228594" rtl="0" eaLnBrk="1" latinLnBrk="0" hangingPunct="1">
              <a:defRPr sz="900" kern="1200">
                <a:solidFill>
                  <a:schemeClr val="tx1"/>
                </a:solidFill>
                <a:latin typeface="+mn-lt"/>
                <a:ea typeface="+mn-ea"/>
                <a:cs typeface="+mn-cs"/>
              </a:defRPr>
            </a:lvl5pPr>
            <a:lvl6pPr marL="1142971" algn="l" defTabSz="228594" rtl="0" eaLnBrk="1" latinLnBrk="0" hangingPunct="1">
              <a:defRPr sz="900" kern="1200">
                <a:solidFill>
                  <a:schemeClr val="tx1"/>
                </a:solidFill>
                <a:latin typeface="+mn-lt"/>
                <a:ea typeface="+mn-ea"/>
                <a:cs typeface="+mn-cs"/>
              </a:defRPr>
            </a:lvl6pPr>
            <a:lvl7pPr marL="1371566" algn="l" defTabSz="228594" rtl="0" eaLnBrk="1" latinLnBrk="0" hangingPunct="1">
              <a:defRPr sz="900" kern="1200">
                <a:solidFill>
                  <a:schemeClr val="tx1"/>
                </a:solidFill>
                <a:latin typeface="+mn-lt"/>
                <a:ea typeface="+mn-ea"/>
                <a:cs typeface="+mn-cs"/>
              </a:defRPr>
            </a:lvl7pPr>
            <a:lvl8pPr marL="1600160" algn="l" defTabSz="228594" rtl="0" eaLnBrk="1" latinLnBrk="0" hangingPunct="1">
              <a:defRPr sz="900" kern="1200">
                <a:solidFill>
                  <a:schemeClr val="tx1"/>
                </a:solidFill>
                <a:latin typeface="+mn-lt"/>
                <a:ea typeface="+mn-ea"/>
                <a:cs typeface="+mn-cs"/>
              </a:defRPr>
            </a:lvl8pPr>
            <a:lvl9pPr marL="1828754" algn="l" defTabSz="228594" rtl="0" eaLnBrk="1" latinLnBrk="0" hangingPunct="1">
              <a:defRPr sz="900" kern="1200">
                <a:solidFill>
                  <a:schemeClr val="tx1"/>
                </a:solidFill>
                <a:latin typeface="+mn-lt"/>
                <a:ea typeface="+mn-ea"/>
                <a:cs typeface="+mn-cs"/>
              </a:defRPr>
            </a:lvl9pPr>
          </a:lstStyle>
          <a:p>
            <a:pPr marL="0" marR="0" lvl="0" indent="0" algn="ctr" defTabSz="228594" rtl="0" eaLnBrk="1" fontAlgn="auto" latinLnBrk="0" hangingPunct="1">
              <a:lnSpc>
                <a:spcPct val="100000"/>
              </a:lnSpc>
              <a:spcBef>
                <a:spcPts val="0"/>
              </a:spcBef>
              <a:spcAft>
                <a:spcPts val="0"/>
              </a:spcAft>
              <a:buClrTx/>
              <a:buSzTx/>
              <a:buFontTx/>
              <a:buNone/>
              <a:tabLst/>
              <a:defRPr/>
            </a:pPr>
            <a:endParaRPr kumimoji="0" lang="fr-CA" sz="8800" b="1" i="0" u="none" strike="noStrike" kern="1200" cap="none" spc="0" normalizeH="0" baseline="0" noProof="0">
              <a:ln>
                <a:noFill/>
              </a:ln>
              <a:solidFill>
                <a:srgbClr val="009EE0"/>
              </a:solidFill>
              <a:effectLst/>
              <a:uLnTx/>
              <a:uFillTx/>
              <a:latin typeface="STM Montreal" panose="020B0503020201060104" pitchFamily="34" charset="0"/>
              <a:ea typeface="Roboto Medium" panose="02000000000000000000" pitchFamily="2" charset="0"/>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id="{7526434C-38A2-6DF6-1797-DB203CE823FD}"/>
              </a:ext>
            </a:extLst>
          </p:cNvPr>
          <p:cNvSpPr>
            <a:spLocks noGrp="1"/>
          </p:cNvSpPr>
          <p:nvPr>
            <p:ph type="sldNum" sz="quarter" idx="12"/>
          </p:nvPr>
        </p:nvSpPr>
        <p:spPr/>
        <p:txBody>
          <a:bodyPr/>
          <a:lstStyle/>
          <a:p>
            <a:fld id="{EAA69015-98DF-46C3-BF5C-93B4D5CE5B96}" type="slidenum">
              <a:rPr lang="fr-CA" smtClean="0"/>
              <a:t>26</a:t>
            </a:fld>
            <a:endParaRPr lang="fr-FR"/>
          </a:p>
        </p:txBody>
      </p:sp>
    </p:spTree>
    <p:extLst>
      <p:ext uri="{BB962C8B-B14F-4D97-AF65-F5344CB8AC3E}">
        <p14:creationId xmlns:p14="http://schemas.microsoft.com/office/powerpoint/2010/main" val="36496323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2FAA1-3F70-2CED-550E-D9CF470EA29C}"/>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EA6B802A-4337-C742-93F9-B0CC785113E1}"/>
              </a:ext>
            </a:extLst>
          </p:cNvPr>
          <p:cNvPicPr>
            <a:picLocks noChangeAspect="1"/>
          </p:cNvPicPr>
          <p:nvPr/>
        </p:nvPicPr>
        <p:blipFill rotWithShape="1">
          <a:blip r:embed="rId3"/>
          <a:srcRect t="32130" b="58180"/>
          <a:stretch/>
        </p:blipFill>
        <p:spPr>
          <a:xfrm>
            <a:off x="0" y="-3868"/>
            <a:ext cx="7497245" cy="6861869"/>
          </a:xfrm>
          <a:prstGeom prst="rect">
            <a:avLst/>
          </a:prstGeom>
        </p:spPr>
      </p:pic>
      <p:sp>
        <p:nvSpPr>
          <p:cNvPr id="12" name="Rectangle 11">
            <a:extLst>
              <a:ext uri="{FF2B5EF4-FFF2-40B4-BE49-F238E27FC236}">
                <a16:creationId xmlns:a16="http://schemas.microsoft.com/office/drawing/2014/main" id="{626B86F6-B0E2-B54B-AECF-BE09BA596518}"/>
              </a:ext>
            </a:extLst>
          </p:cNvPr>
          <p:cNvSpPr/>
          <p:nvPr/>
        </p:nvSpPr>
        <p:spPr>
          <a:xfrm>
            <a:off x="6989245" y="0"/>
            <a:ext cx="5202755" cy="6858000"/>
          </a:xfrm>
          <a:prstGeom prst="rect">
            <a:avLst/>
          </a:prstGeom>
          <a:solidFill>
            <a:srgbClr val="008B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228594" rtl="0" eaLnBrk="1" latinLnBrk="0" hangingPunct="1">
              <a:defRPr sz="900" kern="1200">
                <a:solidFill>
                  <a:schemeClr val="tx1"/>
                </a:solidFill>
                <a:latin typeface="+mn-lt"/>
                <a:ea typeface="+mn-ea"/>
                <a:cs typeface="+mn-cs"/>
              </a:defRPr>
            </a:lvl1pPr>
            <a:lvl2pPr marL="228594" algn="l" defTabSz="228594" rtl="0" eaLnBrk="1" latinLnBrk="0" hangingPunct="1">
              <a:defRPr sz="900" kern="1200">
                <a:solidFill>
                  <a:schemeClr val="tx1"/>
                </a:solidFill>
                <a:latin typeface="+mn-lt"/>
                <a:ea typeface="+mn-ea"/>
                <a:cs typeface="+mn-cs"/>
              </a:defRPr>
            </a:lvl2pPr>
            <a:lvl3pPr marL="457189" algn="l" defTabSz="228594" rtl="0" eaLnBrk="1" latinLnBrk="0" hangingPunct="1">
              <a:defRPr sz="900" kern="1200">
                <a:solidFill>
                  <a:schemeClr val="tx1"/>
                </a:solidFill>
                <a:latin typeface="+mn-lt"/>
                <a:ea typeface="+mn-ea"/>
                <a:cs typeface="+mn-cs"/>
              </a:defRPr>
            </a:lvl3pPr>
            <a:lvl4pPr marL="685783" algn="l" defTabSz="228594" rtl="0" eaLnBrk="1" latinLnBrk="0" hangingPunct="1">
              <a:defRPr sz="900" kern="1200">
                <a:solidFill>
                  <a:schemeClr val="tx1"/>
                </a:solidFill>
                <a:latin typeface="+mn-lt"/>
                <a:ea typeface="+mn-ea"/>
                <a:cs typeface="+mn-cs"/>
              </a:defRPr>
            </a:lvl4pPr>
            <a:lvl5pPr marL="914377" algn="l" defTabSz="228594" rtl="0" eaLnBrk="1" latinLnBrk="0" hangingPunct="1">
              <a:defRPr sz="900" kern="1200">
                <a:solidFill>
                  <a:schemeClr val="tx1"/>
                </a:solidFill>
                <a:latin typeface="+mn-lt"/>
                <a:ea typeface="+mn-ea"/>
                <a:cs typeface="+mn-cs"/>
              </a:defRPr>
            </a:lvl5pPr>
            <a:lvl6pPr marL="1142971" algn="l" defTabSz="228594" rtl="0" eaLnBrk="1" latinLnBrk="0" hangingPunct="1">
              <a:defRPr sz="900" kern="1200">
                <a:solidFill>
                  <a:schemeClr val="tx1"/>
                </a:solidFill>
                <a:latin typeface="+mn-lt"/>
                <a:ea typeface="+mn-ea"/>
                <a:cs typeface="+mn-cs"/>
              </a:defRPr>
            </a:lvl6pPr>
            <a:lvl7pPr marL="1371566" algn="l" defTabSz="228594" rtl="0" eaLnBrk="1" latinLnBrk="0" hangingPunct="1">
              <a:defRPr sz="900" kern="1200">
                <a:solidFill>
                  <a:schemeClr val="tx1"/>
                </a:solidFill>
                <a:latin typeface="+mn-lt"/>
                <a:ea typeface="+mn-ea"/>
                <a:cs typeface="+mn-cs"/>
              </a:defRPr>
            </a:lvl7pPr>
            <a:lvl8pPr marL="1600160" algn="l" defTabSz="228594" rtl="0" eaLnBrk="1" latinLnBrk="0" hangingPunct="1">
              <a:defRPr sz="900" kern="1200">
                <a:solidFill>
                  <a:schemeClr val="tx1"/>
                </a:solidFill>
                <a:latin typeface="+mn-lt"/>
                <a:ea typeface="+mn-ea"/>
                <a:cs typeface="+mn-cs"/>
              </a:defRPr>
            </a:lvl8pPr>
            <a:lvl9pPr marL="1828754" algn="l" defTabSz="228594" rtl="0" eaLnBrk="1" latinLnBrk="0" hangingPunct="1">
              <a:defRPr sz="900" kern="1200">
                <a:solidFill>
                  <a:schemeClr val="tx1"/>
                </a:solidFill>
                <a:latin typeface="+mn-lt"/>
                <a:ea typeface="+mn-ea"/>
                <a:cs typeface="+mn-cs"/>
              </a:defRPr>
            </a:lvl9pPr>
          </a:lstStyle>
          <a:p>
            <a:pPr marL="0" marR="0" lvl="0" indent="0" algn="ctr" defTabSz="228594" rtl="0" eaLnBrk="1" fontAlgn="auto" latinLnBrk="0" hangingPunct="1">
              <a:lnSpc>
                <a:spcPct val="100000"/>
              </a:lnSpc>
              <a:spcBef>
                <a:spcPts val="0"/>
              </a:spcBef>
              <a:spcAft>
                <a:spcPts val="0"/>
              </a:spcAft>
              <a:buClrTx/>
              <a:buSzTx/>
              <a:buFontTx/>
              <a:buNone/>
              <a:tabLst/>
              <a:defRPr/>
            </a:pPr>
            <a:endParaRPr kumimoji="0" lang="fr-CA"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ZoneTexte 12">
            <a:extLst>
              <a:ext uri="{FF2B5EF4-FFF2-40B4-BE49-F238E27FC236}">
                <a16:creationId xmlns:a16="http://schemas.microsoft.com/office/drawing/2014/main" id="{22ECC008-1C61-F04A-BDB5-A3F1848C3D2B}"/>
              </a:ext>
            </a:extLst>
          </p:cNvPr>
          <p:cNvSpPr txBox="1"/>
          <p:nvPr/>
        </p:nvSpPr>
        <p:spPr>
          <a:xfrm>
            <a:off x="2460862" y="4572730"/>
            <a:ext cx="7826136" cy="1661993"/>
          </a:xfrm>
          <a:prstGeom prst="rect">
            <a:avLst/>
          </a:prstGeom>
          <a:noFill/>
        </p:spPr>
        <p:txBody>
          <a:bodyPr wrap="square" lIns="121920" tIns="60960" rIns="121920" bIns="60960" rtlCol="0" anchor="t">
            <a:spAutoFit/>
          </a:bodyPr>
          <a:lstStyle>
            <a:defPPr>
              <a:defRPr lang="en-US"/>
            </a:defPPr>
            <a:lvl1pPr marL="0" algn="l" defTabSz="228594" rtl="0" eaLnBrk="1" latinLnBrk="0" hangingPunct="1">
              <a:defRPr sz="900" kern="1200">
                <a:solidFill>
                  <a:schemeClr val="tx1"/>
                </a:solidFill>
                <a:latin typeface="+mn-lt"/>
                <a:ea typeface="+mn-ea"/>
                <a:cs typeface="+mn-cs"/>
              </a:defRPr>
            </a:lvl1pPr>
            <a:lvl2pPr marL="228594" algn="l" defTabSz="228594" rtl="0" eaLnBrk="1" latinLnBrk="0" hangingPunct="1">
              <a:defRPr sz="900" kern="1200">
                <a:solidFill>
                  <a:schemeClr val="tx1"/>
                </a:solidFill>
                <a:latin typeface="+mn-lt"/>
                <a:ea typeface="+mn-ea"/>
                <a:cs typeface="+mn-cs"/>
              </a:defRPr>
            </a:lvl2pPr>
            <a:lvl3pPr marL="457189" algn="l" defTabSz="228594" rtl="0" eaLnBrk="1" latinLnBrk="0" hangingPunct="1">
              <a:defRPr sz="900" kern="1200">
                <a:solidFill>
                  <a:schemeClr val="tx1"/>
                </a:solidFill>
                <a:latin typeface="+mn-lt"/>
                <a:ea typeface="+mn-ea"/>
                <a:cs typeface="+mn-cs"/>
              </a:defRPr>
            </a:lvl3pPr>
            <a:lvl4pPr marL="685783" algn="l" defTabSz="228594" rtl="0" eaLnBrk="1" latinLnBrk="0" hangingPunct="1">
              <a:defRPr sz="900" kern="1200">
                <a:solidFill>
                  <a:schemeClr val="tx1"/>
                </a:solidFill>
                <a:latin typeface="+mn-lt"/>
                <a:ea typeface="+mn-ea"/>
                <a:cs typeface="+mn-cs"/>
              </a:defRPr>
            </a:lvl4pPr>
            <a:lvl5pPr marL="914377" algn="l" defTabSz="228594" rtl="0" eaLnBrk="1" latinLnBrk="0" hangingPunct="1">
              <a:defRPr sz="900" kern="1200">
                <a:solidFill>
                  <a:schemeClr val="tx1"/>
                </a:solidFill>
                <a:latin typeface="+mn-lt"/>
                <a:ea typeface="+mn-ea"/>
                <a:cs typeface="+mn-cs"/>
              </a:defRPr>
            </a:lvl5pPr>
            <a:lvl6pPr marL="1142971" algn="l" defTabSz="228594" rtl="0" eaLnBrk="1" latinLnBrk="0" hangingPunct="1">
              <a:defRPr sz="900" kern="1200">
                <a:solidFill>
                  <a:schemeClr val="tx1"/>
                </a:solidFill>
                <a:latin typeface="+mn-lt"/>
                <a:ea typeface="+mn-ea"/>
                <a:cs typeface="+mn-cs"/>
              </a:defRPr>
            </a:lvl6pPr>
            <a:lvl7pPr marL="1371566" algn="l" defTabSz="228594" rtl="0" eaLnBrk="1" latinLnBrk="0" hangingPunct="1">
              <a:defRPr sz="900" kern="1200">
                <a:solidFill>
                  <a:schemeClr val="tx1"/>
                </a:solidFill>
                <a:latin typeface="+mn-lt"/>
                <a:ea typeface="+mn-ea"/>
                <a:cs typeface="+mn-cs"/>
              </a:defRPr>
            </a:lvl7pPr>
            <a:lvl8pPr marL="1600160" algn="l" defTabSz="228594" rtl="0" eaLnBrk="1" latinLnBrk="0" hangingPunct="1">
              <a:defRPr sz="900" kern="1200">
                <a:solidFill>
                  <a:schemeClr val="tx1"/>
                </a:solidFill>
                <a:latin typeface="+mn-lt"/>
                <a:ea typeface="+mn-ea"/>
                <a:cs typeface="+mn-cs"/>
              </a:defRPr>
            </a:lvl8pPr>
            <a:lvl9pPr marL="1828754" algn="l" defTabSz="228594" rtl="0" eaLnBrk="1" latinLnBrk="0" hangingPunct="1">
              <a:defRPr sz="900" kern="1200">
                <a:solidFill>
                  <a:schemeClr val="tx1"/>
                </a:solidFill>
                <a:latin typeface="+mn-lt"/>
                <a:ea typeface="+mn-ea"/>
                <a:cs typeface="+mn-cs"/>
              </a:defRPr>
            </a:lvl9pPr>
          </a:lstStyle>
          <a:p>
            <a:r>
              <a:rPr lang="fr-FR" sz="2000" b="1">
                <a:solidFill>
                  <a:schemeClr val="bg1"/>
                </a:solidFill>
                <a:latin typeface="Arial"/>
                <a:cs typeface="Arial"/>
              </a:rPr>
              <a:t>Chantier 8 :</a:t>
            </a:r>
            <a:r>
              <a:rPr lang="fr-FR" sz="2000">
                <a:solidFill>
                  <a:schemeClr val="bg1"/>
                </a:solidFill>
                <a:latin typeface="Arial"/>
                <a:cs typeface="Arial"/>
              </a:rPr>
              <a:t> Améliorer la compréhension des besoins de la clientèle ayant des limitations fonctionnelles et accroître la performance en AU</a:t>
            </a:r>
          </a:p>
          <a:p>
            <a:endParaRPr lang="fr-FR" sz="2000">
              <a:solidFill>
                <a:schemeClr val="bg1"/>
              </a:solidFill>
              <a:latin typeface="Arial"/>
              <a:cs typeface="Arial"/>
            </a:endParaRPr>
          </a:p>
          <a:p>
            <a:r>
              <a:rPr lang="fr-FR" sz="2000" b="1">
                <a:solidFill>
                  <a:schemeClr val="bg1"/>
                </a:solidFill>
                <a:latin typeface="Arial"/>
                <a:cs typeface="Arial"/>
              </a:rPr>
              <a:t>Chantier 9 : </a:t>
            </a:r>
            <a:r>
              <a:rPr lang="fr-FR" sz="2000">
                <a:solidFill>
                  <a:schemeClr val="bg1"/>
                </a:solidFill>
                <a:latin typeface="Arial"/>
                <a:cs typeface="Arial"/>
              </a:rPr>
              <a:t>Renforcer le positionnement et la gouvernance en AU</a:t>
            </a:r>
          </a:p>
        </p:txBody>
      </p:sp>
      <p:sp>
        <p:nvSpPr>
          <p:cNvPr id="14" name="Rectangle : coins arrondis 13">
            <a:extLst>
              <a:ext uri="{FF2B5EF4-FFF2-40B4-BE49-F238E27FC236}">
                <a16:creationId xmlns:a16="http://schemas.microsoft.com/office/drawing/2014/main" id="{7BCF02BD-F41B-C44D-892E-702479A92F14}"/>
              </a:ext>
            </a:extLst>
          </p:cNvPr>
          <p:cNvSpPr/>
          <p:nvPr/>
        </p:nvSpPr>
        <p:spPr>
          <a:xfrm>
            <a:off x="2183290" y="4670515"/>
            <a:ext cx="89548" cy="24726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28594" rtl="0" eaLnBrk="1" latinLnBrk="0" hangingPunct="1">
              <a:defRPr sz="900" kern="1200">
                <a:solidFill>
                  <a:schemeClr val="tx1"/>
                </a:solidFill>
                <a:latin typeface="+mn-lt"/>
                <a:ea typeface="+mn-ea"/>
                <a:cs typeface="+mn-cs"/>
              </a:defRPr>
            </a:lvl1pPr>
            <a:lvl2pPr marL="228594" algn="l" defTabSz="228594" rtl="0" eaLnBrk="1" latinLnBrk="0" hangingPunct="1">
              <a:defRPr sz="900" kern="1200">
                <a:solidFill>
                  <a:schemeClr val="tx1"/>
                </a:solidFill>
                <a:latin typeface="+mn-lt"/>
                <a:ea typeface="+mn-ea"/>
                <a:cs typeface="+mn-cs"/>
              </a:defRPr>
            </a:lvl2pPr>
            <a:lvl3pPr marL="457189" algn="l" defTabSz="228594" rtl="0" eaLnBrk="1" latinLnBrk="0" hangingPunct="1">
              <a:defRPr sz="900" kern="1200">
                <a:solidFill>
                  <a:schemeClr val="tx1"/>
                </a:solidFill>
                <a:latin typeface="+mn-lt"/>
                <a:ea typeface="+mn-ea"/>
                <a:cs typeface="+mn-cs"/>
              </a:defRPr>
            </a:lvl3pPr>
            <a:lvl4pPr marL="685783" algn="l" defTabSz="228594" rtl="0" eaLnBrk="1" latinLnBrk="0" hangingPunct="1">
              <a:defRPr sz="900" kern="1200">
                <a:solidFill>
                  <a:schemeClr val="tx1"/>
                </a:solidFill>
                <a:latin typeface="+mn-lt"/>
                <a:ea typeface="+mn-ea"/>
                <a:cs typeface="+mn-cs"/>
              </a:defRPr>
            </a:lvl4pPr>
            <a:lvl5pPr marL="914377" algn="l" defTabSz="228594" rtl="0" eaLnBrk="1" latinLnBrk="0" hangingPunct="1">
              <a:defRPr sz="900" kern="1200">
                <a:solidFill>
                  <a:schemeClr val="tx1"/>
                </a:solidFill>
                <a:latin typeface="+mn-lt"/>
                <a:ea typeface="+mn-ea"/>
                <a:cs typeface="+mn-cs"/>
              </a:defRPr>
            </a:lvl5pPr>
            <a:lvl6pPr marL="1142971" algn="l" defTabSz="228594" rtl="0" eaLnBrk="1" latinLnBrk="0" hangingPunct="1">
              <a:defRPr sz="900" kern="1200">
                <a:solidFill>
                  <a:schemeClr val="tx1"/>
                </a:solidFill>
                <a:latin typeface="+mn-lt"/>
                <a:ea typeface="+mn-ea"/>
                <a:cs typeface="+mn-cs"/>
              </a:defRPr>
            </a:lvl6pPr>
            <a:lvl7pPr marL="1371566" algn="l" defTabSz="228594" rtl="0" eaLnBrk="1" latinLnBrk="0" hangingPunct="1">
              <a:defRPr sz="900" kern="1200">
                <a:solidFill>
                  <a:schemeClr val="tx1"/>
                </a:solidFill>
                <a:latin typeface="+mn-lt"/>
                <a:ea typeface="+mn-ea"/>
                <a:cs typeface="+mn-cs"/>
              </a:defRPr>
            </a:lvl7pPr>
            <a:lvl8pPr marL="1600160" algn="l" defTabSz="228594" rtl="0" eaLnBrk="1" latinLnBrk="0" hangingPunct="1">
              <a:defRPr sz="900" kern="1200">
                <a:solidFill>
                  <a:schemeClr val="tx1"/>
                </a:solidFill>
                <a:latin typeface="+mn-lt"/>
                <a:ea typeface="+mn-ea"/>
                <a:cs typeface="+mn-cs"/>
              </a:defRPr>
            </a:lvl8pPr>
            <a:lvl9pPr marL="1828754" algn="l" defTabSz="228594" rtl="0" eaLnBrk="1" latinLnBrk="0" hangingPunct="1">
              <a:defRPr sz="900" kern="1200">
                <a:solidFill>
                  <a:schemeClr val="tx1"/>
                </a:solidFill>
                <a:latin typeface="+mn-lt"/>
                <a:ea typeface="+mn-ea"/>
                <a:cs typeface="+mn-cs"/>
              </a:defRPr>
            </a:lvl9pPr>
          </a:lstStyle>
          <a:p>
            <a:pPr marL="0" marR="0" lvl="0" indent="0" algn="ctr" defTabSz="228594" rtl="0" eaLnBrk="1" fontAlgn="auto" latinLnBrk="0" hangingPunct="1">
              <a:lnSpc>
                <a:spcPct val="100000"/>
              </a:lnSpc>
              <a:spcBef>
                <a:spcPts val="0"/>
              </a:spcBef>
              <a:spcAft>
                <a:spcPts val="0"/>
              </a:spcAft>
              <a:buClrTx/>
              <a:buSzTx/>
              <a:buFontTx/>
              <a:buNone/>
              <a:tabLst/>
              <a:defRPr/>
            </a:pPr>
            <a:endParaRPr kumimoji="0" lang="fr-CA" sz="8800" b="1" i="0" u="none" strike="noStrike" kern="1200" cap="none" spc="0" normalizeH="0" baseline="0" noProof="0">
              <a:ln>
                <a:noFill/>
              </a:ln>
              <a:solidFill>
                <a:srgbClr val="009EE0"/>
              </a:solidFill>
              <a:effectLst/>
              <a:uLnTx/>
              <a:uFillTx/>
              <a:latin typeface="STM Montreal" panose="020B0503020201060104" pitchFamily="34" charset="0"/>
              <a:ea typeface="Roboto Medium" panose="02000000000000000000" pitchFamily="2" charset="0"/>
              <a:cs typeface="Arial" panose="020B0604020202020204" pitchFamily="34" charset="0"/>
            </a:endParaRPr>
          </a:p>
        </p:txBody>
      </p:sp>
      <p:sp>
        <p:nvSpPr>
          <p:cNvPr id="15" name="Ellipse 14">
            <a:extLst>
              <a:ext uri="{FF2B5EF4-FFF2-40B4-BE49-F238E27FC236}">
                <a16:creationId xmlns:a16="http://schemas.microsoft.com/office/drawing/2014/main" id="{A91DB3A9-442E-DA4C-B8FF-AFE4E50253D1}"/>
              </a:ext>
            </a:extLst>
          </p:cNvPr>
          <p:cNvSpPr/>
          <p:nvPr/>
        </p:nvSpPr>
        <p:spPr>
          <a:xfrm>
            <a:off x="2116415" y="4670515"/>
            <a:ext cx="223299" cy="219704"/>
          </a:xfrm>
          <a:prstGeom prst="ellipse">
            <a:avLst/>
          </a:prstGeom>
          <a:solidFill>
            <a:srgbClr val="009BDF"/>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28594" rtl="0" eaLnBrk="1" latinLnBrk="0" hangingPunct="1">
              <a:defRPr sz="900" kern="1200">
                <a:solidFill>
                  <a:schemeClr val="tx1"/>
                </a:solidFill>
                <a:latin typeface="+mn-lt"/>
                <a:ea typeface="+mn-ea"/>
                <a:cs typeface="+mn-cs"/>
              </a:defRPr>
            </a:lvl1pPr>
            <a:lvl2pPr marL="228594" algn="l" defTabSz="228594" rtl="0" eaLnBrk="1" latinLnBrk="0" hangingPunct="1">
              <a:defRPr sz="900" kern="1200">
                <a:solidFill>
                  <a:schemeClr val="tx1"/>
                </a:solidFill>
                <a:latin typeface="+mn-lt"/>
                <a:ea typeface="+mn-ea"/>
                <a:cs typeface="+mn-cs"/>
              </a:defRPr>
            </a:lvl2pPr>
            <a:lvl3pPr marL="457189" algn="l" defTabSz="228594" rtl="0" eaLnBrk="1" latinLnBrk="0" hangingPunct="1">
              <a:defRPr sz="900" kern="1200">
                <a:solidFill>
                  <a:schemeClr val="tx1"/>
                </a:solidFill>
                <a:latin typeface="+mn-lt"/>
                <a:ea typeface="+mn-ea"/>
                <a:cs typeface="+mn-cs"/>
              </a:defRPr>
            </a:lvl3pPr>
            <a:lvl4pPr marL="685783" algn="l" defTabSz="228594" rtl="0" eaLnBrk="1" latinLnBrk="0" hangingPunct="1">
              <a:defRPr sz="900" kern="1200">
                <a:solidFill>
                  <a:schemeClr val="tx1"/>
                </a:solidFill>
                <a:latin typeface="+mn-lt"/>
                <a:ea typeface="+mn-ea"/>
                <a:cs typeface="+mn-cs"/>
              </a:defRPr>
            </a:lvl4pPr>
            <a:lvl5pPr marL="914377" algn="l" defTabSz="228594" rtl="0" eaLnBrk="1" latinLnBrk="0" hangingPunct="1">
              <a:defRPr sz="900" kern="1200">
                <a:solidFill>
                  <a:schemeClr val="tx1"/>
                </a:solidFill>
                <a:latin typeface="+mn-lt"/>
                <a:ea typeface="+mn-ea"/>
                <a:cs typeface="+mn-cs"/>
              </a:defRPr>
            </a:lvl5pPr>
            <a:lvl6pPr marL="1142971" algn="l" defTabSz="228594" rtl="0" eaLnBrk="1" latinLnBrk="0" hangingPunct="1">
              <a:defRPr sz="900" kern="1200">
                <a:solidFill>
                  <a:schemeClr val="tx1"/>
                </a:solidFill>
                <a:latin typeface="+mn-lt"/>
                <a:ea typeface="+mn-ea"/>
                <a:cs typeface="+mn-cs"/>
              </a:defRPr>
            </a:lvl6pPr>
            <a:lvl7pPr marL="1371566" algn="l" defTabSz="228594" rtl="0" eaLnBrk="1" latinLnBrk="0" hangingPunct="1">
              <a:defRPr sz="900" kern="1200">
                <a:solidFill>
                  <a:schemeClr val="tx1"/>
                </a:solidFill>
                <a:latin typeface="+mn-lt"/>
                <a:ea typeface="+mn-ea"/>
                <a:cs typeface="+mn-cs"/>
              </a:defRPr>
            </a:lvl7pPr>
            <a:lvl8pPr marL="1600160" algn="l" defTabSz="228594" rtl="0" eaLnBrk="1" latinLnBrk="0" hangingPunct="1">
              <a:defRPr sz="900" kern="1200">
                <a:solidFill>
                  <a:schemeClr val="tx1"/>
                </a:solidFill>
                <a:latin typeface="+mn-lt"/>
                <a:ea typeface="+mn-ea"/>
                <a:cs typeface="+mn-cs"/>
              </a:defRPr>
            </a:lvl8pPr>
            <a:lvl9pPr marL="1828754" algn="l" defTabSz="228594" rtl="0" eaLnBrk="1" latinLnBrk="0" hangingPunct="1">
              <a:defRPr sz="900" kern="1200">
                <a:solidFill>
                  <a:schemeClr val="tx1"/>
                </a:solidFill>
                <a:latin typeface="+mn-lt"/>
                <a:ea typeface="+mn-ea"/>
                <a:cs typeface="+mn-cs"/>
              </a:defRPr>
            </a:lvl9pPr>
          </a:lstStyle>
          <a:p>
            <a:pPr marL="0" marR="0" lvl="0" indent="0" algn="ctr" defTabSz="228594" rtl="0" eaLnBrk="1" fontAlgn="auto" latinLnBrk="0" hangingPunct="1">
              <a:lnSpc>
                <a:spcPct val="100000"/>
              </a:lnSpc>
              <a:spcBef>
                <a:spcPts val="0"/>
              </a:spcBef>
              <a:spcAft>
                <a:spcPts val="0"/>
              </a:spcAft>
              <a:buClrTx/>
              <a:buSzTx/>
              <a:buFontTx/>
              <a:buNone/>
              <a:tabLst/>
              <a:defRPr/>
            </a:pPr>
            <a:endParaRPr kumimoji="0" lang="fr-CA" sz="8800" b="1" i="0" u="none" strike="noStrike" kern="1200" cap="none" spc="0" normalizeH="0" baseline="0" noProof="0">
              <a:ln>
                <a:noFill/>
              </a:ln>
              <a:solidFill>
                <a:srgbClr val="009EE0"/>
              </a:solidFill>
              <a:effectLst/>
              <a:uLnTx/>
              <a:uFillTx/>
              <a:latin typeface="STM Montreal" panose="020B0503020201060104" pitchFamily="34" charset="0"/>
              <a:ea typeface="Roboto Medium" panose="02000000000000000000" pitchFamily="2" charset="0"/>
              <a:cs typeface="Arial" panose="020B0604020202020204" pitchFamily="34" charset="0"/>
            </a:endParaRPr>
          </a:p>
        </p:txBody>
      </p:sp>
      <p:pic>
        <p:nvPicPr>
          <p:cNvPr id="7" name="Image 6">
            <a:extLst>
              <a:ext uri="{FF2B5EF4-FFF2-40B4-BE49-F238E27FC236}">
                <a16:creationId xmlns:a16="http://schemas.microsoft.com/office/drawing/2014/main" id="{D3BE88A4-7643-0B4D-A935-618404345C71}"/>
              </a:ext>
            </a:extLst>
          </p:cNvPr>
          <p:cNvPicPr>
            <a:picLocks noChangeAspect="1"/>
          </p:cNvPicPr>
          <p:nvPr/>
        </p:nvPicPr>
        <p:blipFill>
          <a:blip r:embed="rId4"/>
          <a:stretch>
            <a:fillRect/>
          </a:stretch>
        </p:blipFill>
        <p:spPr>
          <a:xfrm>
            <a:off x="817783" y="583620"/>
            <a:ext cx="1212634" cy="1198493"/>
          </a:xfrm>
          <a:prstGeom prst="rect">
            <a:avLst/>
          </a:prstGeom>
        </p:spPr>
      </p:pic>
      <p:sp>
        <p:nvSpPr>
          <p:cNvPr id="19" name="Ellipse 18">
            <a:extLst>
              <a:ext uri="{FF2B5EF4-FFF2-40B4-BE49-F238E27FC236}">
                <a16:creationId xmlns:a16="http://schemas.microsoft.com/office/drawing/2014/main" id="{A9D0DE3E-C509-B241-B04E-41AC747ECD88}"/>
              </a:ext>
            </a:extLst>
          </p:cNvPr>
          <p:cNvSpPr/>
          <p:nvPr/>
        </p:nvSpPr>
        <p:spPr>
          <a:xfrm>
            <a:off x="2116415" y="5897293"/>
            <a:ext cx="223299" cy="219704"/>
          </a:xfrm>
          <a:prstGeom prst="ellipse">
            <a:avLst/>
          </a:prstGeom>
          <a:solidFill>
            <a:srgbClr val="009BDF"/>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28594" rtl="0" eaLnBrk="1" latinLnBrk="0" hangingPunct="1">
              <a:defRPr sz="900" kern="1200">
                <a:solidFill>
                  <a:schemeClr val="tx1"/>
                </a:solidFill>
                <a:latin typeface="+mn-lt"/>
                <a:ea typeface="+mn-ea"/>
                <a:cs typeface="+mn-cs"/>
              </a:defRPr>
            </a:lvl1pPr>
            <a:lvl2pPr marL="228594" algn="l" defTabSz="228594" rtl="0" eaLnBrk="1" latinLnBrk="0" hangingPunct="1">
              <a:defRPr sz="900" kern="1200">
                <a:solidFill>
                  <a:schemeClr val="tx1"/>
                </a:solidFill>
                <a:latin typeface="+mn-lt"/>
                <a:ea typeface="+mn-ea"/>
                <a:cs typeface="+mn-cs"/>
              </a:defRPr>
            </a:lvl2pPr>
            <a:lvl3pPr marL="457189" algn="l" defTabSz="228594" rtl="0" eaLnBrk="1" latinLnBrk="0" hangingPunct="1">
              <a:defRPr sz="900" kern="1200">
                <a:solidFill>
                  <a:schemeClr val="tx1"/>
                </a:solidFill>
                <a:latin typeface="+mn-lt"/>
                <a:ea typeface="+mn-ea"/>
                <a:cs typeface="+mn-cs"/>
              </a:defRPr>
            </a:lvl3pPr>
            <a:lvl4pPr marL="685783" algn="l" defTabSz="228594" rtl="0" eaLnBrk="1" latinLnBrk="0" hangingPunct="1">
              <a:defRPr sz="900" kern="1200">
                <a:solidFill>
                  <a:schemeClr val="tx1"/>
                </a:solidFill>
                <a:latin typeface="+mn-lt"/>
                <a:ea typeface="+mn-ea"/>
                <a:cs typeface="+mn-cs"/>
              </a:defRPr>
            </a:lvl4pPr>
            <a:lvl5pPr marL="914377" algn="l" defTabSz="228594" rtl="0" eaLnBrk="1" latinLnBrk="0" hangingPunct="1">
              <a:defRPr sz="900" kern="1200">
                <a:solidFill>
                  <a:schemeClr val="tx1"/>
                </a:solidFill>
                <a:latin typeface="+mn-lt"/>
                <a:ea typeface="+mn-ea"/>
                <a:cs typeface="+mn-cs"/>
              </a:defRPr>
            </a:lvl5pPr>
            <a:lvl6pPr marL="1142971" algn="l" defTabSz="228594" rtl="0" eaLnBrk="1" latinLnBrk="0" hangingPunct="1">
              <a:defRPr sz="900" kern="1200">
                <a:solidFill>
                  <a:schemeClr val="tx1"/>
                </a:solidFill>
                <a:latin typeface="+mn-lt"/>
                <a:ea typeface="+mn-ea"/>
                <a:cs typeface="+mn-cs"/>
              </a:defRPr>
            </a:lvl6pPr>
            <a:lvl7pPr marL="1371566" algn="l" defTabSz="228594" rtl="0" eaLnBrk="1" latinLnBrk="0" hangingPunct="1">
              <a:defRPr sz="900" kern="1200">
                <a:solidFill>
                  <a:schemeClr val="tx1"/>
                </a:solidFill>
                <a:latin typeface="+mn-lt"/>
                <a:ea typeface="+mn-ea"/>
                <a:cs typeface="+mn-cs"/>
              </a:defRPr>
            </a:lvl7pPr>
            <a:lvl8pPr marL="1600160" algn="l" defTabSz="228594" rtl="0" eaLnBrk="1" latinLnBrk="0" hangingPunct="1">
              <a:defRPr sz="900" kern="1200">
                <a:solidFill>
                  <a:schemeClr val="tx1"/>
                </a:solidFill>
                <a:latin typeface="+mn-lt"/>
                <a:ea typeface="+mn-ea"/>
                <a:cs typeface="+mn-cs"/>
              </a:defRPr>
            </a:lvl8pPr>
            <a:lvl9pPr marL="1828754" algn="l" defTabSz="228594" rtl="0" eaLnBrk="1" latinLnBrk="0" hangingPunct="1">
              <a:defRPr sz="900" kern="1200">
                <a:solidFill>
                  <a:schemeClr val="tx1"/>
                </a:solidFill>
                <a:latin typeface="+mn-lt"/>
                <a:ea typeface="+mn-ea"/>
                <a:cs typeface="+mn-cs"/>
              </a:defRPr>
            </a:lvl9pPr>
          </a:lstStyle>
          <a:p>
            <a:pPr marL="0" marR="0" lvl="0" indent="0" algn="ctr" defTabSz="228594" rtl="0" eaLnBrk="1" fontAlgn="auto" latinLnBrk="0" hangingPunct="1">
              <a:lnSpc>
                <a:spcPct val="100000"/>
              </a:lnSpc>
              <a:spcBef>
                <a:spcPts val="0"/>
              </a:spcBef>
              <a:spcAft>
                <a:spcPts val="0"/>
              </a:spcAft>
              <a:buClrTx/>
              <a:buSzTx/>
              <a:buFontTx/>
              <a:buNone/>
              <a:tabLst/>
              <a:defRPr/>
            </a:pPr>
            <a:endParaRPr kumimoji="0" lang="fr-CA" sz="8800" b="1" i="0" u="none" strike="noStrike" kern="1200" cap="none" spc="0" normalizeH="0" baseline="0" noProof="0">
              <a:ln>
                <a:noFill/>
              </a:ln>
              <a:solidFill>
                <a:srgbClr val="009EE0"/>
              </a:solidFill>
              <a:effectLst/>
              <a:uLnTx/>
              <a:uFillTx/>
              <a:latin typeface="STM Montreal" panose="020B0503020201060104" pitchFamily="34" charset="0"/>
              <a:ea typeface="Roboto Medium" panose="02000000000000000000" pitchFamily="2" charset="0"/>
              <a:cs typeface="Arial" panose="020B0604020202020204" pitchFamily="34" charset="0"/>
            </a:endParaRPr>
          </a:p>
        </p:txBody>
      </p:sp>
      <p:sp>
        <p:nvSpPr>
          <p:cNvPr id="26" name="ZoneTexte 25">
            <a:extLst>
              <a:ext uri="{FF2B5EF4-FFF2-40B4-BE49-F238E27FC236}">
                <a16:creationId xmlns:a16="http://schemas.microsoft.com/office/drawing/2014/main" id="{C117DE35-62D9-6B48-891F-4417956A834D}"/>
              </a:ext>
            </a:extLst>
          </p:cNvPr>
          <p:cNvSpPr txBox="1"/>
          <p:nvPr/>
        </p:nvSpPr>
        <p:spPr>
          <a:xfrm>
            <a:off x="775251" y="1876897"/>
            <a:ext cx="10580321" cy="2246769"/>
          </a:xfrm>
          <a:prstGeom prst="rect">
            <a:avLst/>
          </a:prstGeom>
          <a:noFill/>
        </p:spPr>
        <p:txBody>
          <a:bodyPr wrap="square" lIns="91440" tIns="45720" rIns="91440" bIns="45720" rtlCol="0" anchor="t">
            <a:spAutoFit/>
          </a:bodyPr>
          <a:lstStyle/>
          <a:p>
            <a:pPr>
              <a:defRPr/>
            </a:pPr>
            <a:r>
              <a:rPr kumimoji="0" lang="fr-FR" sz="3500" b="1" i="0" u="none" strike="noStrike" kern="1200" cap="none" spc="0" normalizeH="0" baseline="0" noProof="0">
                <a:ln>
                  <a:noFill/>
                </a:ln>
                <a:solidFill>
                  <a:schemeClr val="bg1"/>
                </a:solidFill>
                <a:effectLst/>
                <a:uLnTx/>
                <a:uFillTx/>
                <a:latin typeface="Calibri Light" panose="020F0302020204030204"/>
                <a:ea typeface="+mn-ea"/>
                <a:cs typeface="Calibri"/>
              </a:rPr>
              <a:t>Stratégie :</a:t>
            </a:r>
            <a:r>
              <a:rPr lang="fr-FR" sz="3500" b="1">
                <a:solidFill>
                  <a:schemeClr val="bg1"/>
                </a:solidFill>
                <a:latin typeface="Calibri Light" panose="020F0302020204030204"/>
                <a:cs typeface="Calibri"/>
              </a:rPr>
              <a:t> </a:t>
            </a:r>
            <a:endParaRPr lang="fr-FR" sz="3500" b="1" i="0" u="none" strike="noStrike" kern="1200" cap="none" spc="0" normalizeH="0" baseline="0" noProof="0">
              <a:ln>
                <a:noFill/>
              </a:ln>
              <a:solidFill>
                <a:schemeClr val="bg1"/>
              </a:solidFill>
              <a:effectLst/>
              <a:uLnTx/>
              <a:uFillTx/>
              <a:latin typeface="Calibri Light" panose="020F0302020204030204"/>
              <a:ea typeface="Calibri Light"/>
              <a:cs typeface="Calibri" panose="020F0502020204030204" pitchFamily="34" charset="0"/>
            </a:endParaRPr>
          </a:p>
          <a:p>
            <a:pPr>
              <a:defRPr/>
            </a:pPr>
            <a:r>
              <a:rPr lang="fr-FR" sz="3500" b="1">
                <a:solidFill>
                  <a:schemeClr val="bg1"/>
                </a:solidFill>
                <a:latin typeface="Calibri"/>
                <a:cs typeface="Calibri"/>
              </a:rPr>
              <a:t>Établir des conditions de succès pour accélérer le </a:t>
            </a:r>
            <a:br>
              <a:rPr lang="fr-FR" sz="3500" b="1">
                <a:solidFill>
                  <a:schemeClr val="bg1"/>
                </a:solidFill>
                <a:latin typeface="Calibri" panose="020F0502020204030204" pitchFamily="34" charset="0"/>
                <a:cs typeface="Calibri" panose="020F0502020204030204" pitchFamily="34" charset="0"/>
              </a:rPr>
            </a:br>
            <a:r>
              <a:rPr lang="fr-FR" sz="3500" b="1">
                <a:solidFill>
                  <a:schemeClr val="bg1"/>
                </a:solidFill>
                <a:latin typeface="Calibri"/>
                <a:cs typeface="Calibri"/>
              </a:rPr>
              <a:t>déploiement d’une culture de l’accessibilité universelle centrée sur l’expérience client</a:t>
            </a:r>
            <a:endParaRPr lang="fr-FR" sz="3500" b="1" i="0" u="none" strike="noStrike" kern="1200" cap="none" spc="0" normalizeH="0" baseline="0" noProof="0">
              <a:ln>
                <a:noFill/>
              </a:ln>
              <a:solidFill>
                <a:schemeClr val="bg1"/>
              </a:solidFill>
              <a:effectLst/>
              <a:uLnTx/>
              <a:uFillTx/>
              <a:latin typeface="Calibri"/>
              <a:ea typeface="Calibri"/>
              <a:cs typeface="Calibri"/>
            </a:endParaRPr>
          </a:p>
        </p:txBody>
      </p:sp>
      <p:sp>
        <p:nvSpPr>
          <p:cNvPr id="2" name="Espace réservé du numéro de diapositive 1">
            <a:extLst>
              <a:ext uri="{FF2B5EF4-FFF2-40B4-BE49-F238E27FC236}">
                <a16:creationId xmlns:a16="http://schemas.microsoft.com/office/drawing/2014/main" id="{BF9B6D11-5EA5-7BCA-5BB6-602D13BCA428}"/>
              </a:ext>
            </a:extLst>
          </p:cNvPr>
          <p:cNvSpPr>
            <a:spLocks noGrp="1"/>
          </p:cNvSpPr>
          <p:nvPr>
            <p:ph type="sldNum" sz="quarter" idx="12"/>
          </p:nvPr>
        </p:nvSpPr>
        <p:spPr/>
        <p:txBody>
          <a:bodyPr/>
          <a:lstStyle/>
          <a:p>
            <a:fld id="{EAA69015-98DF-46C3-BF5C-93B4D5CE5B96}" type="slidenum">
              <a:rPr lang="fr-CA" smtClean="0"/>
              <a:t>27</a:t>
            </a:fld>
            <a:endParaRPr lang="fr-FR"/>
          </a:p>
        </p:txBody>
      </p:sp>
    </p:spTree>
    <p:extLst>
      <p:ext uri="{BB962C8B-B14F-4D97-AF65-F5344CB8AC3E}">
        <p14:creationId xmlns:p14="http://schemas.microsoft.com/office/powerpoint/2010/main" val="6197078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2FAA1-3F70-2CED-550E-D9CF470EA29C}"/>
            </a:ext>
          </a:extLst>
        </p:cNvPr>
        <p:cNvGrpSpPr/>
        <p:nvPr/>
      </p:nvGrpSpPr>
      <p:grpSpPr>
        <a:xfrm>
          <a:off x="0" y="0"/>
          <a:ext cx="0" cy="0"/>
          <a:chOff x="0" y="0"/>
          <a:chExt cx="0" cy="0"/>
        </a:xfrm>
      </p:grpSpPr>
      <p:sp>
        <p:nvSpPr>
          <p:cNvPr id="8" name="Espace réservé du contenu 8">
            <a:extLst>
              <a:ext uri="{FF2B5EF4-FFF2-40B4-BE49-F238E27FC236}">
                <a16:creationId xmlns:a16="http://schemas.microsoft.com/office/drawing/2014/main" id="{B8AA5D89-93A5-91C1-936E-74EF9552A155}"/>
              </a:ext>
            </a:extLst>
          </p:cNvPr>
          <p:cNvSpPr txBox="1">
            <a:spLocks/>
          </p:cNvSpPr>
          <p:nvPr/>
        </p:nvSpPr>
        <p:spPr>
          <a:xfrm>
            <a:off x="1918253" y="1111664"/>
            <a:ext cx="5855777" cy="600164"/>
          </a:xfrm>
          <a:prstGeom prst="rect">
            <a:avLst/>
          </a:prstGeom>
        </p:spPr>
        <p:txBody>
          <a:bodyPr vert="horz" wrap="square" lIns="0" tIns="45720" rIns="91440" bIns="4572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400" b="0" i="0" kern="1200">
                <a:solidFill>
                  <a:schemeClr val="tx1"/>
                </a:solidFill>
                <a:latin typeface="Calibri" panose="020F0502020204030204" pitchFamily="34" charset="0"/>
                <a:ea typeface="+mn-ea"/>
                <a:cs typeface="Calibri" panose="020F050202020403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b="0" i="0" kern="1200">
                <a:solidFill>
                  <a:schemeClr val="tx1"/>
                </a:solidFill>
                <a:latin typeface="Calibri" panose="020F0502020204030204" pitchFamily="34" charset="0"/>
                <a:ea typeface="+mn-ea"/>
                <a:cs typeface="Calibri" panose="020F050202020403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050" b="0" i="0" kern="1200">
                <a:solidFill>
                  <a:schemeClr val="tx1"/>
                </a:solidFill>
                <a:latin typeface="Calibri" panose="020F0502020204030204" pitchFamily="34"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t" latinLnBrk="0" hangingPunct="1">
              <a:lnSpc>
                <a:spcPct val="100000"/>
              </a:lnSpc>
              <a:spcBef>
                <a:spcPts val="750"/>
              </a:spcBef>
              <a:spcAft>
                <a:spcPts val="900"/>
              </a:spcAft>
              <a:buClrTx/>
              <a:buSzTx/>
              <a:buFont typeface="Arial" panose="020B0604020202020204" pitchFamily="34" charset="0"/>
              <a:buNone/>
              <a:tabLst/>
              <a:defRPr/>
            </a:pPr>
            <a:r>
              <a:rPr kumimoji="0" lang="fr-CA" sz="3300" b="1" i="0" u="none" strike="noStrike" kern="1200" cap="none" spc="0" normalizeH="0" baseline="0" noProof="0">
                <a:ln>
                  <a:noFill/>
                </a:ln>
                <a:solidFill>
                  <a:srgbClr val="009EE0"/>
                </a:solidFill>
                <a:effectLst/>
                <a:uLnTx/>
                <a:uFillTx/>
                <a:latin typeface="Calibri" panose="020F0502020204030204" pitchFamily="34" charset="0"/>
                <a:ea typeface="+mn-ea"/>
                <a:cs typeface="Calibri" panose="020F0502020204030204" pitchFamily="34" charset="0"/>
              </a:rPr>
              <a:t>Principales actions prévues </a:t>
            </a:r>
            <a:endParaRPr kumimoji="0" lang="fr-CA" sz="3300" b="0" i="0" u="none" strike="noStrike" kern="1200" cap="none" spc="0" normalizeH="0" baseline="0" noProof="0">
              <a:ln>
                <a:noFill/>
              </a:ln>
              <a:solidFill>
                <a:srgbClr val="009EE0"/>
              </a:solidFill>
              <a:effectLst/>
              <a:uLnTx/>
              <a:uFillTx/>
              <a:latin typeface="Calibri" panose="020F0502020204030204" pitchFamily="34" charset="0"/>
              <a:ea typeface="+mn-ea"/>
              <a:cs typeface="Calibri" panose="020F0502020204030204" pitchFamily="34" charset="0"/>
            </a:endParaRPr>
          </a:p>
        </p:txBody>
      </p:sp>
      <p:sp>
        <p:nvSpPr>
          <p:cNvPr id="10" name="Espace réservé du contenu 18">
            <a:extLst>
              <a:ext uri="{FF2B5EF4-FFF2-40B4-BE49-F238E27FC236}">
                <a16:creationId xmlns:a16="http://schemas.microsoft.com/office/drawing/2014/main" id="{0CFC56A0-1A62-01D2-C1E4-C814192BB405}"/>
              </a:ext>
            </a:extLst>
          </p:cNvPr>
          <p:cNvSpPr txBox="1">
            <a:spLocks/>
          </p:cNvSpPr>
          <p:nvPr/>
        </p:nvSpPr>
        <p:spPr>
          <a:xfrm>
            <a:off x="1918253" y="1942317"/>
            <a:ext cx="9004851" cy="3795911"/>
          </a:xfrm>
          <a:prstGeom prst="rect">
            <a:avLst/>
          </a:prstGeom>
        </p:spPr>
        <p:txBody>
          <a:bodyPr vert="horz" wrap="square" lIns="0" tIns="45720" rIns="91440" bIns="45720" rtlCol="0" anchor="t">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400" b="0" i="0" kern="1200">
                <a:solidFill>
                  <a:schemeClr val="tx1"/>
                </a:solidFill>
                <a:latin typeface="Calibri" panose="020F0502020204030204" pitchFamily="34" charset="0"/>
                <a:ea typeface="+mn-ea"/>
                <a:cs typeface="Calibri" panose="020F050202020403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b="0" i="0" kern="1200">
                <a:solidFill>
                  <a:schemeClr val="tx1"/>
                </a:solidFill>
                <a:latin typeface="Calibri" panose="020F0502020204030204" pitchFamily="34" charset="0"/>
                <a:ea typeface="+mn-ea"/>
                <a:cs typeface="Calibri" panose="020F050202020403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050" b="0" i="0" kern="1200">
                <a:solidFill>
                  <a:schemeClr val="tx1"/>
                </a:solidFill>
                <a:latin typeface="Calibri" panose="020F0502020204030204" pitchFamily="34"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28400" indent="-428400">
              <a:lnSpc>
                <a:spcPct val="100000"/>
              </a:lnSpc>
              <a:spcBef>
                <a:spcPts val="800"/>
              </a:spcBef>
              <a:spcAft>
                <a:spcPts val="800"/>
              </a:spcAft>
              <a:buBlip>
                <a:blip r:embed="rId3"/>
              </a:buBlip>
            </a:pPr>
            <a:r>
              <a:rPr lang="fr-FR" sz="2200">
                <a:latin typeface="Arial"/>
                <a:cs typeface="Arial"/>
              </a:rPr>
              <a:t>Financement des programmes accessibilité du métro et </a:t>
            </a:r>
            <a:br>
              <a:rPr lang="fr-FR" sz="2200">
                <a:latin typeface="Arial"/>
                <a:cs typeface="Arial"/>
              </a:rPr>
            </a:br>
            <a:r>
              <a:rPr lang="fr-FR" sz="2200">
                <a:latin typeface="Arial"/>
                <a:cs typeface="Arial"/>
              </a:rPr>
              <a:t>du programme Mobilité inclusive.</a:t>
            </a:r>
          </a:p>
          <a:p>
            <a:pPr marL="428400" indent="-428400">
              <a:lnSpc>
                <a:spcPct val="100000"/>
              </a:lnSpc>
              <a:spcBef>
                <a:spcPts val="800"/>
              </a:spcBef>
              <a:spcAft>
                <a:spcPts val="800"/>
              </a:spcAft>
              <a:buBlip>
                <a:blip r:embed="rId3"/>
              </a:buBlip>
            </a:pPr>
            <a:r>
              <a:rPr lang="fr-FR" sz="2200">
                <a:latin typeface="Arial"/>
                <a:cs typeface="Arial"/>
              </a:rPr>
              <a:t>Maintien du comité associatif en AU.</a:t>
            </a:r>
          </a:p>
          <a:p>
            <a:pPr marL="428400" indent="-428400">
              <a:lnSpc>
                <a:spcPct val="100000"/>
              </a:lnSpc>
              <a:spcBef>
                <a:spcPts val="800"/>
              </a:spcBef>
              <a:spcAft>
                <a:spcPts val="800"/>
              </a:spcAft>
              <a:buBlip>
                <a:blip r:embed="rId3"/>
              </a:buBlip>
            </a:pPr>
            <a:r>
              <a:rPr lang="fr-FR" sz="2200">
                <a:latin typeface="Arial"/>
                <a:cs typeface="Arial"/>
              </a:rPr>
              <a:t>Maintien du comité service à la clientèle et AU du CA.</a:t>
            </a:r>
          </a:p>
          <a:p>
            <a:pPr marL="428400" indent="-428400">
              <a:lnSpc>
                <a:spcPct val="100000"/>
              </a:lnSpc>
              <a:spcBef>
                <a:spcPts val="800"/>
              </a:spcBef>
              <a:spcAft>
                <a:spcPts val="800"/>
              </a:spcAft>
              <a:buBlip>
                <a:blip r:embed="rId3"/>
              </a:buBlip>
            </a:pPr>
            <a:r>
              <a:rPr lang="fr-FR" sz="2200">
                <a:latin typeface="Arial"/>
                <a:cs typeface="Arial"/>
              </a:rPr>
              <a:t>Mise à jour de la maturité AU 2025 et 2030.</a:t>
            </a:r>
          </a:p>
          <a:p>
            <a:pPr marL="428400" indent="-428400">
              <a:lnSpc>
                <a:spcPct val="100000"/>
              </a:lnSpc>
              <a:spcBef>
                <a:spcPts val="800"/>
              </a:spcBef>
              <a:spcAft>
                <a:spcPts val="800"/>
              </a:spcAft>
              <a:buBlip>
                <a:blip r:embed="rId3"/>
              </a:buBlip>
            </a:pPr>
            <a:r>
              <a:rPr lang="fr-FR" sz="2200">
                <a:latin typeface="Arial"/>
                <a:cs typeface="Arial"/>
              </a:rPr>
              <a:t>Participation au comité consultatif en AU de l’ARTM et </a:t>
            </a:r>
            <a:br>
              <a:rPr lang="fr-FR" sz="2200">
                <a:latin typeface="Arial"/>
                <a:cs typeface="Arial"/>
              </a:rPr>
            </a:br>
            <a:r>
              <a:rPr lang="fr-FR" sz="2200">
                <a:latin typeface="Arial"/>
                <a:cs typeface="Arial"/>
              </a:rPr>
              <a:t>de la Ville de Montréal.</a:t>
            </a:r>
          </a:p>
          <a:p>
            <a:pPr marL="428400" marR="0" lvl="0" indent="-428400" algn="l" defTabSz="685800" rtl="0" eaLnBrk="1" fontAlgn="auto" latinLnBrk="0" hangingPunct="1">
              <a:lnSpc>
                <a:spcPct val="100000"/>
              </a:lnSpc>
              <a:spcBef>
                <a:spcPts val="800"/>
              </a:spcBef>
              <a:spcAft>
                <a:spcPts val="800"/>
              </a:spcAft>
              <a:buClrTx/>
              <a:buSzTx/>
              <a:buBlip>
                <a:blip r:embed="rId3"/>
              </a:buBlip>
              <a:tabLst/>
              <a:defRPr/>
            </a:pPr>
            <a:endParaRPr kumimoji="0" lang="fr-FR" sz="2000" b="0" i="0" u="none" strike="noStrike" kern="1200" cap="none" spc="0" normalizeH="0" baseline="0" noProof="0">
              <a:ln>
                <a:noFill/>
              </a:ln>
              <a:solidFill>
                <a:prstClr val="black"/>
              </a:solidFill>
              <a:effectLst/>
              <a:uLnTx/>
              <a:uFillTx/>
              <a:latin typeface="Arial"/>
              <a:ea typeface="+mn-ea"/>
              <a:cs typeface="Arial"/>
            </a:endParaRPr>
          </a:p>
        </p:txBody>
      </p:sp>
      <p:sp>
        <p:nvSpPr>
          <p:cNvPr id="9" name="Rectangle : coins arrondis 8">
            <a:extLst>
              <a:ext uri="{FF2B5EF4-FFF2-40B4-BE49-F238E27FC236}">
                <a16:creationId xmlns:a16="http://schemas.microsoft.com/office/drawing/2014/main" id="{B20B735F-2344-EE47-BA07-AF7A5706B21C}"/>
              </a:ext>
            </a:extLst>
          </p:cNvPr>
          <p:cNvSpPr/>
          <p:nvPr/>
        </p:nvSpPr>
        <p:spPr>
          <a:xfrm rot="10800000">
            <a:off x="1464361" y="-1040544"/>
            <a:ext cx="89548" cy="2472629"/>
          </a:xfrm>
          <a:prstGeom prst="roundRect">
            <a:avLst/>
          </a:pr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28594" rtl="0" eaLnBrk="1" latinLnBrk="0" hangingPunct="1">
              <a:defRPr sz="900" kern="1200">
                <a:solidFill>
                  <a:schemeClr val="tx1"/>
                </a:solidFill>
                <a:latin typeface="+mn-lt"/>
                <a:ea typeface="+mn-ea"/>
                <a:cs typeface="+mn-cs"/>
              </a:defRPr>
            </a:lvl1pPr>
            <a:lvl2pPr marL="228594" algn="l" defTabSz="228594" rtl="0" eaLnBrk="1" latinLnBrk="0" hangingPunct="1">
              <a:defRPr sz="900" kern="1200">
                <a:solidFill>
                  <a:schemeClr val="tx1"/>
                </a:solidFill>
                <a:latin typeface="+mn-lt"/>
                <a:ea typeface="+mn-ea"/>
                <a:cs typeface="+mn-cs"/>
              </a:defRPr>
            </a:lvl2pPr>
            <a:lvl3pPr marL="457189" algn="l" defTabSz="228594" rtl="0" eaLnBrk="1" latinLnBrk="0" hangingPunct="1">
              <a:defRPr sz="900" kern="1200">
                <a:solidFill>
                  <a:schemeClr val="tx1"/>
                </a:solidFill>
                <a:latin typeface="+mn-lt"/>
                <a:ea typeface="+mn-ea"/>
                <a:cs typeface="+mn-cs"/>
              </a:defRPr>
            </a:lvl3pPr>
            <a:lvl4pPr marL="685783" algn="l" defTabSz="228594" rtl="0" eaLnBrk="1" latinLnBrk="0" hangingPunct="1">
              <a:defRPr sz="900" kern="1200">
                <a:solidFill>
                  <a:schemeClr val="tx1"/>
                </a:solidFill>
                <a:latin typeface="+mn-lt"/>
                <a:ea typeface="+mn-ea"/>
                <a:cs typeface="+mn-cs"/>
              </a:defRPr>
            </a:lvl4pPr>
            <a:lvl5pPr marL="914377" algn="l" defTabSz="228594" rtl="0" eaLnBrk="1" latinLnBrk="0" hangingPunct="1">
              <a:defRPr sz="900" kern="1200">
                <a:solidFill>
                  <a:schemeClr val="tx1"/>
                </a:solidFill>
                <a:latin typeface="+mn-lt"/>
                <a:ea typeface="+mn-ea"/>
                <a:cs typeface="+mn-cs"/>
              </a:defRPr>
            </a:lvl5pPr>
            <a:lvl6pPr marL="1142971" algn="l" defTabSz="228594" rtl="0" eaLnBrk="1" latinLnBrk="0" hangingPunct="1">
              <a:defRPr sz="900" kern="1200">
                <a:solidFill>
                  <a:schemeClr val="tx1"/>
                </a:solidFill>
                <a:latin typeface="+mn-lt"/>
                <a:ea typeface="+mn-ea"/>
                <a:cs typeface="+mn-cs"/>
              </a:defRPr>
            </a:lvl6pPr>
            <a:lvl7pPr marL="1371566" algn="l" defTabSz="228594" rtl="0" eaLnBrk="1" latinLnBrk="0" hangingPunct="1">
              <a:defRPr sz="900" kern="1200">
                <a:solidFill>
                  <a:schemeClr val="tx1"/>
                </a:solidFill>
                <a:latin typeface="+mn-lt"/>
                <a:ea typeface="+mn-ea"/>
                <a:cs typeface="+mn-cs"/>
              </a:defRPr>
            </a:lvl7pPr>
            <a:lvl8pPr marL="1600160" algn="l" defTabSz="228594" rtl="0" eaLnBrk="1" latinLnBrk="0" hangingPunct="1">
              <a:defRPr sz="900" kern="1200">
                <a:solidFill>
                  <a:schemeClr val="tx1"/>
                </a:solidFill>
                <a:latin typeface="+mn-lt"/>
                <a:ea typeface="+mn-ea"/>
                <a:cs typeface="+mn-cs"/>
              </a:defRPr>
            </a:lvl8pPr>
            <a:lvl9pPr marL="1828754" algn="l" defTabSz="228594" rtl="0" eaLnBrk="1" latinLnBrk="0" hangingPunct="1">
              <a:defRPr sz="900" kern="1200">
                <a:solidFill>
                  <a:schemeClr val="tx1"/>
                </a:solidFill>
                <a:latin typeface="+mn-lt"/>
                <a:ea typeface="+mn-ea"/>
                <a:cs typeface="+mn-cs"/>
              </a:defRPr>
            </a:lvl9pPr>
          </a:lstStyle>
          <a:p>
            <a:pPr marL="0" marR="0" lvl="0" indent="0" algn="ctr" defTabSz="228594" rtl="0" eaLnBrk="1" fontAlgn="auto" latinLnBrk="0" hangingPunct="1">
              <a:lnSpc>
                <a:spcPct val="100000"/>
              </a:lnSpc>
              <a:spcBef>
                <a:spcPts val="0"/>
              </a:spcBef>
              <a:spcAft>
                <a:spcPts val="0"/>
              </a:spcAft>
              <a:buClrTx/>
              <a:buSzTx/>
              <a:buFontTx/>
              <a:buNone/>
              <a:tabLst/>
              <a:defRPr/>
            </a:pPr>
            <a:endParaRPr kumimoji="0" lang="fr-CA" sz="8800" b="1" i="0" u="none" strike="noStrike" kern="1200" cap="none" spc="0" normalizeH="0" baseline="0" noProof="0">
              <a:ln>
                <a:noFill/>
              </a:ln>
              <a:solidFill>
                <a:srgbClr val="009EE0"/>
              </a:solidFill>
              <a:effectLst/>
              <a:uLnTx/>
              <a:uFillTx/>
              <a:latin typeface="STM Montreal" panose="020B0503020201060104" pitchFamily="34" charset="0"/>
              <a:ea typeface="Roboto Medium" panose="02000000000000000000" pitchFamily="2" charset="0"/>
              <a:cs typeface="Arial" panose="020B0604020202020204" pitchFamily="34" charset="0"/>
            </a:endParaRPr>
          </a:p>
        </p:txBody>
      </p:sp>
      <p:sp>
        <p:nvSpPr>
          <p:cNvPr id="11" name="Ellipse 10">
            <a:extLst>
              <a:ext uri="{FF2B5EF4-FFF2-40B4-BE49-F238E27FC236}">
                <a16:creationId xmlns:a16="http://schemas.microsoft.com/office/drawing/2014/main" id="{D7BD0779-9522-EA43-AD1B-765D9B075FB6}"/>
              </a:ext>
            </a:extLst>
          </p:cNvPr>
          <p:cNvSpPr/>
          <p:nvPr/>
        </p:nvSpPr>
        <p:spPr>
          <a:xfrm rot="10800000">
            <a:off x="1395867" y="1306738"/>
            <a:ext cx="223299" cy="219704"/>
          </a:xfrm>
          <a:prstGeom prst="ellipse">
            <a:avLst/>
          </a:prstGeom>
          <a:solidFill>
            <a:schemeClr val="bg1"/>
          </a:solidFill>
          <a:ln w="57150">
            <a:solidFill>
              <a:srgbClr val="009E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28594" rtl="0" eaLnBrk="1" latinLnBrk="0" hangingPunct="1">
              <a:defRPr sz="900" kern="1200">
                <a:solidFill>
                  <a:schemeClr val="tx1"/>
                </a:solidFill>
                <a:latin typeface="+mn-lt"/>
                <a:ea typeface="+mn-ea"/>
                <a:cs typeface="+mn-cs"/>
              </a:defRPr>
            </a:lvl1pPr>
            <a:lvl2pPr marL="228594" algn="l" defTabSz="228594" rtl="0" eaLnBrk="1" latinLnBrk="0" hangingPunct="1">
              <a:defRPr sz="900" kern="1200">
                <a:solidFill>
                  <a:schemeClr val="tx1"/>
                </a:solidFill>
                <a:latin typeface="+mn-lt"/>
                <a:ea typeface="+mn-ea"/>
                <a:cs typeface="+mn-cs"/>
              </a:defRPr>
            </a:lvl2pPr>
            <a:lvl3pPr marL="457189" algn="l" defTabSz="228594" rtl="0" eaLnBrk="1" latinLnBrk="0" hangingPunct="1">
              <a:defRPr sz="900" kern="1200">
                <a:solidFill>
                  <a:schemeClr val="tx1"/>
                </a:solidFill>
                <a:latin typeface="+mn-lt"/>
                <a:ea typeface="+mn-ea"/>
                <a:cs typeface="+mn-cs"/>
              </a:defRPr>
            </a:lvl3pPr>
            <a:lvl4pPr marL="685783" algn="l" defTabSz="228594" rtl="0" eaLnBrk="1" latinLnBrk="0" hangingPunct="1">
              <a:defRPr sz="900" kern="1200">
                <a:solidFill>
                  <a:schemeClr val="tx1"/>
                </a:solidFill>
                <a:latin typeface="+mn-lt"/>
                <a:ea typeface="+mn-ea"/>
                <a:cs typeface="+mn-cs"/>
              </a:defRPr>
            </a:lvl4pPr>
            <a:lvl5pPr marL="914377" algn="l" defTabSz="228594" rtl="0" eaLnBrk="1" latinLnBrk="0" hangingPunct="1">
              <a:defRPr sz="900" kern="1200">
                <a:solidFill>
                  <a:schemeClr val="tx1"/>
                </a:solidFill>
                <a:latin typeface="+mn-lt"/>
                <a:ea typeface="+mn-ea"/>
                <a:cs typeface="+mn-cs"/>
              </a:defRPr>
            </a:lvl5pPr>
            <a:lvl6pPr marL="1142971" algn="l" defTabSz="228594" rtl="0" eaLnBrk="1" latinLnBrk="0" hangingPunct="1">
              <a:defRPr sz="900" kern="1200">
                <a:solidFill>
                  <a:schemeClr val="tx1"/>
                </a:solidFill>
                <a:latin typeface="+mn-lt"/>
                <a:ea typeface="+mn-ea"/>
                <a:cs typeface="+mn-cs"/>
              </a:defRPr>
            </a:lvl6pPr>
            <a:lvl7pPr marL="1371566" algn="l" defTabSz="228594" rtl="0" eaLnBrk="1" latinLnBrk="0" hangingPunct="1">
              <a:defRPr sz="900" kern="1200">
                <a:solidFill>
                  <a:schemeClr val="tx1"/>
                </a:solidFill>
                <a:latin typeface="+mn-lt"/>
                <a:ea typeface="+mn-ea"/>
                <a:cs typeface="+mn-cs"/>
              </a:defRPr>
            </a:lvl7pPr>
            <a:lvl8pPr marL="1600160" algn="l" defTabSz="228594" rtl="0" eaLnBrk="1" latinLnBrk="0" hangingPunct="1">
              <a:defRPr sz="900" kern="1200">
                <a:solidFill>
                  <a:schemeClr val="tx1"/>
                </a:solidFill>
                <a:latin typeface="+mn-lt"/>
                <a:ea typeface="+mn-ea"/>
                <a:cs typeface="+mn-cs"/>
              </a:defRPr>
            </a:lvl8pPr>
            <a:lvl9pPr marL="1828754" algn="l" defTabSz="228594" rtl="0" eaLnBrk="1" latinLnBrk="0" hangingPunct="1">
              <a:defRPr sz="900" kern="1200">
                <a:solidFill>
                  <a:schemeClr val="tx1"/>
                </a:solidFill>
                <a:latin typeface="+mn-lt"/>
                <a:ea typeface="+mn-ea"/>
                <a:cs typeface="+mn-cs"/>
              </a:defRPr>
            </a:lvl9pPr>
          </a:lstStyle>
          <a:p>
            <a:pPr marL="0" marR="0" lvl="0" indent="0" algn="ctr" defTabSz="228594" rtl="0" eaLnBrk="1" fontAlgn="auto" latinLnBrk="0" hangingPunct="1">
              <a:lnSpc>
                <a:spcPct val="100000"/>
              </a:lnSpc>
              <a:spcBef>
                <a:spcPts val="0"/>
              </a:spcBef>
              <a:spcAft>
                <a:spcPts val="0"/>
              </a:spcAft>
              <a:buClrTx/>
              <a:buSzTx/>
              <a:buFontTx/>
              <a:buNone/>
              <a:tabLst/>
              <a:defRPr/>
            </a:pPr>
            <a:endParaRPr kumimoji="0" lang="fr-CA" sz="8800" b="1" i="0" u="none" strike="noStrike" kern="1200" cap="none" spc="0" normalizeH="0" baseline="0" noProof="0">
              <a:ln>
                <a:noFill/>
              </a:ln>
              <a:solidFill>
                <a:srgbClr val="009EE0"/>
              </a:solidFill>
              <a:effectLst/>
              <a:uLnTx/>
              <a:uFillTx/>
              <a:latin typeface="STM Montreal" panose="020B0503020201060104" pitchFamily="34" charset="0"/>
              <a:ea typeface="Roboto Medium" panose="02000000000000000000" pitchFamily="2" charset="0"/>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id="{302A08BC-6C49-BDC3-ED90-1E3301FAA1C2}"/>
              </a:ext>
            </a:extLst>
          </p:cNvPr>
          <p:cNvSpPr>
            <a:spLocks noGrp="1"/>
          </p:cNvSpPr>
          <p:nvPr>
            <p:ph type="sldNum" sz="quarter" idx="12"/>
          </p:nvPr>
        </p:nvSpPr>
        <p:spPr/>
        <p:txBody>
          <a:bodyPr/>
          <a:lstStyle/>
          <a:p>
            <a:fld id="{EAA69015-98DF-46C3-BF5C-93B4D5CE5B96}" type="slidenum">
              <a:rPr lang="fr-CA" smtClean="0"/>
              <a:t>28</a:t>
            </a:fld>
            <a:endParaRPr lang="fr-FR"/>
          </a:p>
        </p:txBody>
      </p:sp>
    </p:spTree>
    <p:extLst>
      <p:ext uri="{BB962C8B-B14F-4D97-AF65-F5344CB8AC3E}">
        <p14:creationId xmlns:p14="http://schemas.microsoft.com/office/powerpoint/2010/main" val="23812434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5867DC-1C6F-0921-DCD0-4F63D81A4352}"/>
              </a:ext>
            </a:extLst>
          </p:cNvPr>
          <p:cNvSpPr>
            <a:spLocks noGrp="1"/>
          </p:cNvSpPr>
          <p:nvPr>
            <p:ph type="title"/>
          </p:nvPr>
        </p:nvSpPr>
        <p:spPr>
          <a:xfrm>
            <a:off x="838200" y="282829"/>
            <a:ext cx="10515600" cy="1325563"/>
          </a:xfrm>
        </p:spPr>
        <p:txBody>
          <a:bodyPr>
            <a:normAutofit/>
          </a:bodyPr>
          <a:lstStyle/>
          <a:p>
            <a:r>
              <a:rPr lang="fr-CA" altLang="fr-FR" sz="3300">
                <a:solidFill>
                  <a:srgbClr val="009EE0"/>
                </a:solidFill>
                <a:latin typeface="Calibri"/>
                <a:cs typeface="Calibri"/>
              </a:rPr>
              <a:t>Suivi de la performance du Plan AU 2030: </a:t>
            </a:r>
            <a:br>
              <a:rPr lang="fr-CA" altLang="fr-FR" sz="3300" b="1">
                <a:solidFill>
                  <a:srgbClr val="009EE0"/>
                </a:solidFill>
                <a:latin typeface="Calibri"/>
                <a:cs typeface="Calibri"/>
              </a:rPr>
            </a:br>
            <a:r>
              <a:rPr lang="fr-CA" altLang="fr-FR" sz="3300" b="1">
                <a:solidFill>
                  <a:srgbClr val="009EE0"/>
                </a:solidFill>
                <a:latin typeface="Calibri"/>
                <a:cs typeface="Calibri"/>
              </a:rPr>
              <a:t>Liste d’indicateurs proposés</a:t>
            </a:r>
            <a:endParaRPr lang="fr-CA" sz="3300">
              <a:solidFill>
                <a:srgbClr val="009EE0"/>
              </a:solidFill>
            </a:endParaRPr>
          </a:p>
        </p:txBody>
      </p:sp>
      <p:sp>
        <p:nvSpPr>
          <p:cNvPr id="3" name="Espace réservé du contenu 2">
            <a:extLst>
              <a:ext uri="{FF2B5EF4-FFF2-40B4-BE49-F238E27FC236}">
                <a16:creationId xmlns:a16="http://schemas.microsoft.com/office/drawing/2014/main" id="{606F8ED5-33AD-885E-331A-E0753E068166}"/>
              </a:ext>
            </a:extLst>
          </p:cNvPr>
          <p:cNvSpPr>
            <a:spLocks noGrp="1"/>
          </p:cNvSpPr>
          <p:nvPr>
            <p:ph idx="1"/>
          </p:nvPr>
        </p:nvSpPr>
        <p:spPr>
          <a:xfrm>
            <a:off x="891365" y="1518983"/>
            <a:ext cx="10515600" cy="4160507"/>
          </a:xfrm>
        </p:spPr>
        <p:txBody>
          <a:bodyPr vert="horz" lIns="91440" tIns="45720" rIns="91440" bIns="45720" rtlCol="0" anchor="t">
            <a:noAutofit/>
          </a:bodyPr>
          <a:lstStyle/>
          <a:p>
            <a:pPr marL="283845" indent="-283845">
              <a:lnSpc>
                <a:spcPct val="100000"/>
              </a:lnSpc>
              <a:spcBef>
                <a:spcPts val="0"/>
              </a:spcBef>
              <a:spcAft>
                <a:spcPts val="800"/>
              </a:spcAft>
              <a:buBlip>
                <a:blip r:embed="rId2"/>
              </a:buBlip>
            </a:pPr>
            <a:r>
              <a:rPr lang="fr-CA" sz="1700">
                <a:latin typeface="Arial"/>
                <a:cs typeface="Arial"/>
              </a:rPr>
              <a:t>Taux de disponibilité des escaliers mécaniques, des ascenseurs et des rampes avant </a:t>
            </a:r>
            <a:endParaRPr lang="fr-FR"/>
          </a:p>
          <a:p>
            <a:pPr marL="283845" indent="-283845">
              <a:lnSpc>
                <a:spcPct val="100000"/>
              </a:lnSpc>
              <a:spcBef>
                <a:spcPts val="0"/>
              </a:spcBef>
              <a:spcAft>
                <a:spcPts val="800"/>
              </a:spcAft>
              <a:buBlip>
                <a:blip r:embed="rId2"/>
              </a:buBlip>
            </a:pPr>
            <a:r>
              <a:rPr lang="fr-CA" sz="1700">
                <a:latin typeface="Arial"/>
                <a:cs typeface="Arial"/>
              </a:rPr>
              <a:t>Indice d’expérience client ayant des limitations fonctionnelles</a:t>
            </a:r>
          </a:p>
          <a:p>
            <a:pPr marL="283845" indent="-283845">
              <a:lnSpc>
                <a:spcPct val="100000"/>
              </a:lnSpc>
              <a:spcBef>
                <a:spcPts val="0"/>
              </a:spcBef>
              <a:spcAft>
                <a:spcPts val="800"/>
              </a:spcAft>
              <a:buBlip>
                <a:blip r:embed="rId2"/>
              </a:buBlip>
            </a:pPr>
            <a:r>
              <a:rPr lang="fr-CA" sz="1700">
                <a:latin typeface="Arial"/>
                <a:cs typeface="Arial"/>
              </a:rPr>
              <a:t>Nombre/proportion d’employés de première ligne ayant suivis une formation obligatoire en AU</a:t>
            </a:r>
          </a:p>
          <a:p>
            <a:pPr marL="283845" indent="-283845">
              <a:lnSpc>
                <a:spcPct val="100000"/>
              </a:lnSpc>
              <a:spcBef>
                <a:spcPts val="0"/>
              </a:spcBef>
              <a:spcAft>
                <a:spcPts val="800"/>
              </a:spcAft>
              <a:buBlip>
                <a:blip r:embed="rId2"/>
              </a:buBlip>
            </a:pPr>
            <a:r>
              <a:rPr lang="fr-CA" sz="1700">
                <a:latin typeface="Arial"/>
                <a:cs typeface="Arial"/>
              </a:rPr>
              <a:t>Taux de satisfaction du client en lien avec le service rendu par les employés et sur le </a:t>
            </a:r>
            <a:br>
              <a:rPr lang="fr-CA" sz="1700">
                <a:latin typeface="Arial" panose="020B0604020202020204" pitchFamily="34" charset="0"/>
                <a:cs typeface="Arial" panose="020B0604020202020204" pitchFamily="34" charset="0"/>
              </a:rPr>
            </a:br>
            <a:r>
              <a:rPr lang="fr-CA" sz="1700">
                <a:latin typeface="Arial"/>
                <a:cs typeface="Arial"/>
              </a:rPr>
              <a:t>programme d’apprentissage </a:t>
            </a:r>
            <a:endParaRPr lang="fr-CA" sz="1700">
              <a:latin typeface="Arial" panose="020B0604020202020204" pitchFamily="34" charset="0"/>
              <a:cs typeface="Arial" panose="020B0604020202020204" pitchFamily="34" charset="0"/>
            </a:endParaRPr>
          </a:p>
          <a:p>
            <a:pPr marL="283845" indent="-283845">
              <a:lnSpc>
                <a:spcPct val="100000"/>
              </a:lnSpc>
              <a:spcBef>
                <a:spcPts val="0"/>
              </a:spcBef>
              <a:spcAft>
                <a:spcPts val="800"/>
              </a:spcAft>
              <a:buBlip>
                <a:blip r:embed="rId2"/>
              </a:buBlip>
            </a:pPr>
            <a:r>
              <a:rPr lang="fr-CA" sz="1700">
                <a:latin typeface="Arial"/>
                <a:cs typeface="Arial"/>
              </a:rPr>
              <a:t>Proportion de la clientèle en transport multimodal ( TA, bus, métro)</a:t>
            </a:r>
          </a:p>
          <a:p>
            <a:pPr marL="283845" indent="-283845">
              <a:lnSpc>
                <a:spcPct val="100000"/>
              </a:lnSpc>
              <a:spcBef>
                <a:spcPts val="0"/>
              </a:spcBef>
              <a:spcAft>
                <a:spcPts val="800"/>
              </a:spcAft>
              <a:buBlip>
                <a:blip r:embed="rId2"/>
              </a:buBlip>
            </a:pPr>
            <a:r>
              <a:rPr lang="fr-CA" sz="1700">
                <a:latin typeface="Arial"/>
                <a:cs typeface="Arial"/>
              </a:rPr>
              <a:t>Nombre de personnes ayant suivi le programme d’apprentissage et leur taux d'utilisation bus/métro</a:t>
            </a:r>
            <a:endParaRPr lang="fr-CA" sz="1700">
              <a:latin typeface="Arial" panose="020B0604020202020204" pitchFamily="34" charset="0"/>
              <a:cs typeface="Arial" panose="020B0604020202020204" pitchFamily="34" charset="0"/>
            </a:endParaRPr>
          </a:p>
          <a:p>
            <a:pPr marL="283845" indent="-283845">
              <a:lnSpc>
                <a:spcPct val="100000"/>
              </a:lnSpc>
              <a:spcBef>
                <a:spcPts val="0"/>
              </a:spcBef>
              <a:spcAft>
                <a:spcPts val="800"/>
              </a:spcAft>
              <a:buBlip>
                <a:blip r:embed="rId2"/>
              </a:buBlip>
            </a:pPr>
            <a:r>
              <a:rPr lang="fr-CA" sz="1700">
                <a:latin typeface="Arial"/>
                <a:cs typeface="Arial"/>
              </a:rPr>
              <a:t>Proportion d’agences évaluées selon les critères de certification d’accessibilité</a:t>
            </a:r>
          </a:p>
          <a:p>
            <a:pPr marL="283845" indent="-283845">
              <a:lnSpc>
                <a:spcPct val="100000"/>
              </a:lnSpc>
              <a:spcBef>
                <a:spcPts val="0"/>
              </a:spcBef>
              <a:spcAft>
                <a:spcPts val="800"/>
              </a:spcAft>
              <a:buBlip>
                <a:blip r:embed="rId2"/>
              </a:buBlip>
            </a:pPr>
            <a:r>
              <a:rPr lang="fr-CA" sz="1700">
                <a:latin typeface="Arial"/>
                <a:cs typeface="Arial"/>
              </a:rPr>
              <a:t>Proportion de bus munis de 2 emplacements pour les clients en fauteuil roulant</a:t>
            </a:r>
          </a:p>
          <a:p>
            <a:pPr marL="283845" indent="-283845">
              <a:lnSpc>
                <a:spcPct val="100000"/>
              </a:lnSpc>
              <a:spcBef>
                <a:spcPts val="0"/>
              </a:spcBef>
              <a:spcAft>
                <a:spcPts val="800"/>
              </a:spcAft>
              <a:buBlip>
                <a:blip r:embed="rId2"/>
              </a:buBlip>
            </a:pPr>
            <a:r>
              <a:rPr lang="fr-CA" sz="1700">
                <a:latin typeface="Arial"/>
                <a:cs typeface="Arial"/>
              </a:rPr>
              <a:t>Nombre de stations munies d’ascenseurs, de la nouvelle signalétique </a:t>
            </a:r>
            <a:endParaRPr lang="fr-CA" sz="1700">
              <a:latin typeface="Arial" panose="020B0604020202020204" pitchFamily="34" charset="0"/>
              <a:cs typeface="Arial" panose="020B0604020202020204" pitchFamily="34" charset="0"/>
            </a:endParaRPr>
          </a:p>
          <a:p>
            <a:pPr marL="283845" indent="-283845">
              <a:lnSpc>
                <a:spcPct val="100000"/>
              </a:lnSpc>
              <a:spcBef>
                <a:spcPts val="0"/>
              </a:spcBef>
              <a:spcAft>
                <a:spcPts val="800"/>
              </a:spcAft>
              <a:buBlip>
                <a:blip r:embed="rId2"/>
              </a:buBlip>
            </a:pPr>
            <a:r>
              <a:rPr lang="fr-CA" sz="1700">
                <a:latin typeface="Arial"/>
                <a:cs typeface="Arial"/>
              </a:rPr>
              <a:t>Nombre de plaintes et commentaires reçus</a:t>
            </a:r>
          </a:p>
        </p:txBody>
      </p:sp>
      <p:pic>
        <p:nvPicPr>
          <p:cNvPr id="4" name="Image 3">
            <a:extLst>
              <a:ext uri="{FF2B5EF4-FFF2-40B4-BE49-F238E27FC236}">
                <a16:creationId xmlns:a16="http://schemas.microsoft.com/office/drawing/2014/main" id="{53F1E2A3-1C79-E745-8237-20B95CEAA9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62881" y="548504"/>
            <a:ext cx="3124200" cy="3124200"/>
          </a:xfrm>
          <a:prstGeom prst="rect">
            <a:avLst/>
          </a:prstGeom>
        </p:spPr>
      </p:pic>
      <p:pic>
        <p:nvPicPr>
          <p:cNvPr id="5" name="Image 4">
            <a:extLst>
              <a:ext uri="{FF2B5EF4-FFF2-40B4-BE49-F238E27FC236}">
                <a16:creationId xmlns:a16="http://schemas.microsoft.com/office/drawing/2014/main" id="{E1C843A9-BEAF-6642-9B27-34C68FD225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8496719" y="-1181000"/>
            <a:ext cx="3124200" cy="3124200"/>
          </a:xfrm>
          <a:prstGeom prst="rect">
            <a:avLst/>
          </a:prstGeom>
        </p:spPr>
      </p:pic>
      <p:sp>
        <p:nvSpPr>
          <p:cNvPr id="6" name="Espace réservé du numéro de diapositive 5">
            <a:extLst>
              <a:ext uri="{FF2B5EF4-FFF2-40B4-BE49-F238E27FC236}">
                <a16:creationId xmlns:a16="http://schemas.microsoft.com/office/drawing/2014/main" id="{46617B4E-5DED-5036-7B02-DC027FF9EA70}"/>
              </a:ext>
            </a:extLst>
          </p:cNvPr>
          <p:cNvSpPr>
            <a:spLocks noGrp="1"/>
          </p:cNvSpPr>
          <p:nvPr>
            <p:ph type="sldNum" sz="quarter" idx="12"/>
          </p:nvPr>
        </p:nvSpPr>
        <p:spPr/>
        <p:txBody>
          <a:bodyPr/>
          <a:lstStyle/>
          <a:p>
            <a:fld id="{EAA69015-98DF-46C3-BF5C-93B4D5CE5B96}" type="slidenum">
              <a:rPr lang="fr-CA" smtClean="0"/>
              <a:t>29</a:t>
            </a:fld>
            <a:endParaRPr lang="fr-FR"/>
          </a:p>
        </p:txBody>
      </p:sp>
    </p:spTree>
    <p:extLst>
      <p:ext uri="{BB962C8B-B14F-4D97-AF65-F5344CB8AC3E}">
        <p14:creationId xmlns:p14="http://schemas.microsoft.com/office/powerpoint/2010/main" val="19121685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oneTexte 15">
            <a:extLst>
              <a:ext uri="{FF2B5EF4-FFF2-40B4-BE49-F238E27FC236}">
                <a16:creationId xmlns:a16="http://schemas.microsoft.com/office/drawing/2014/main" id="{FB8ADD8F-1135-314F-80D4-E44AB17AEB04}"/>
              </a:ext>
            </a:extLst>
          </p:cNvPr>
          <p:cNvSpPr txBox="1"/>
          <p:nvPr>
            <p:custDataLst>
              <p:tags r:id="rId1"/>
            </p:custDataLst>
          </p:nvPr>
        </p:nvSpPr>
        <p:spPr>
          <a:xfrm>
            <a:off x="1444690" y="764895"/>
            <a:ext cx="9885965" cy="769441"/>
          </a:xfrm>
          <a:prstGeom prst="rect">
            <a:avLst/>
          </a:prstGeom>
          <a:noFill/>
        </p:spPr>
        <p:txBody>
          <a:bodyPr wrap="square" lIns="91440" tIns="45720" rIns="91440" bIns="45720" rtlCol="0" anchor="t">
            <a:spAutoFit/>
          </a:bodyPr>
          <a:lstStyle/>
          <a:p>
            <a:r>
              <a:rPr lang="fr-CA" sz="4400" b="1">
                <a:solidFill>
                  <a:srgbClr val="009EE0"/>
                </a:solidFill>
                <a:latin typeface="Calibri" panose="020F0502020204030204" pitchFamily="34" charset="0"/>
                <a:cs typeface="Calibri" panose="020F0502020204030204" pitchFamily="34" charset="0"/>
              </a:rPr>
              <a:t>Objectifs d’aujourd’hui</a:t>
            </a:r>
            <a:endParaRPr lang="fr-FR">
              <a:solidFill>
                <a:srgbClr val="009EE0"/>
              </a:solidFill>
              <a:latin typeface="Calibri" panose="020F0502020204030204" pitchFamily="34" charset="0"/>
              <a:cs typeface="Calibri" panose="020F0502020204030204" pitchFamily="34" charset="0"/>
            </a:endParaRPr>
          </a:p>
        </p:txBody>
      </p:sp>
      <p:sp>
        <p:nvSpPr>
          <p:cNvPr id="23" name="Titre 1">
            <a:extLst>
              <a:ext uri="{FF2B5EF4-FFF2-40B4-BE49-F238E27FC236}">
                <a16:creationId xmlns:a16="http://schemas.microsoft.com/office/drawing/2014/main" id="{F448860B-4C7A-9841-AD6C-2E217C9FF06F}"/>
              </a:ext>
            </a:extLst>
          </p:cNvPr>
          <p:cNvSpPr txBox="1">
            <a:spLocks/>
          </p:cNvSpPr>
          <p:nvPr>
            <p:custDataLst>
              <p:tags r:id="rId2"/>
            </p:custDataLst>
          </p:nvPr>
        </p:nvSpPr>
        <p:spPr>
          <a:xfrm>
            <a:off x="1485031" y="1942838"/>
            <a:ext cx="9297405" cy="3718372"/>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71500" indent="-571500" algn="l">
              <a:lnSpc>
                <a:spcPct val="100000"/>
              </a:lnSpc>
              <a:spcBef>
                <a:spcPts val="800"/>
              </a:spcBef>
              <a:spcAft>
                <a:spcPts val="800"/>
              </a:spcAft>
              <a:buBlip>
                <a:blip r:embed="rId5"/>
              </a:buBlip>
            </a:pPr>
            <a:r>
              <a:rPr lang="fr-CA" sz="2500">
                <a:latin typeface="Arial"/>
                <a:cs typeface="Calibri"/>
              </a:rPr>
              <a:t>Présenter les ambitions 2030 de la STM en matière d’accessibilité universelle et de transport adapté. </a:t>
            </a:r>
            <a:endParaRPr lang="fr-FR" sz="2500"/>
          </a:p>
          <a:p>
            <a:pPr marL="571500" indent="-571500" algn="l">
              <a:lnSpc>
                <a:spcPct val="100000"/>
              </a:lnSpc>
              <a:spcBef>
                <a:spcPts val="800"/>
              </a:spcBef>
              <a:spcAft>
                <a:spcPts val="800"/>
              </a:spcAft>
              <a:buFontTx/>
              <a:buBlip>
                <a:blip r:embed="rId5"/>
              </a:buBlip>
            </a:pPr>
            <a:r>
              <a:rPr lang="fr-CA" sz="2500">
                <a:latin typeface="Arial"/>
                <a:cs typeface="Calibri"/>
              </a:rPr>
              <a:t>Recueillir vos suggestions, commentaires, questions et témoignages </a:t>
            </a:r>
            <a:r>
              <a:rPr lang="fr-CA" sz="2500" u="sng">
                <a:latin typeface="Arial"/>
                <a:cs typeface="Calibri"/>
              </a:rPr>
              <a:t>jusqu'au</a:t>
            </a:r>
            <a:r>
              <a:rPr lang="fr-CA" sz="2500" u="sng">
                <a:solidFill>
                  <a:srgbClr val="000000"/>
                </a:solidFill>
                <a:latin typeface="Arial"/>
                <a:cs typeface="Calibri"/>
              </a:rPr>
              <a:t> 11 </a:t>
            </a:r>
            <a:r>
              <a:rPr lang="fr-CA" sz="2500" u="sng">
                <a:latin typeface="Arial"/>
                <a:cs typeface="Calibri"/>
              </a:rPr>
              <a:t>mars 2024 </a:t>
            </a:r>
            <a:r>
              <a:rPr lang="fr-CA" sz="2500">
                <a:latin typeface="Arial"/>
                <a:cs typeface="Calibri"/>
              </a:rPr>
              <a:t>sur :</a:t>
            </a:r>
            <a:endParaRPr lang="fr-CA" sz="2500">
              <a:cs typeface="Calibri"/>
            </a:endParaRPr>
          </a:p>
          <a:p>
            <a:pPr marL="1080000" lvl="1" indent="-427500">
              <a:spcBef>
                <a:spcPts val="800"/>
              </a:spcBef>
              <a:spcAft>
                <a:spcPts val="800"/>
              </a:spcAft>
              <a:buBlip>
                <a:blip r:embed="rId5"/>
              </a:buBlip>
            </a:pPr>
            <a:r>
              <a:rPr lang="fr-CA" sz="2300">
                <a:latin typeface="Arial"/>
                <a:cs typeface="Calibri"/>
              </a:rPr>
              <a:t>La proposition de Plan de développement d’accessibilité </a:t>
            </a:r>
            <a:br>
              <a:rPr lang="fr-CA" sz="2300">
                <a:latin typeface="Arial"/>
                <a:cs typeface="Calibri"/>
              </a:rPr>
            </a:br>
            <a:r>
              <a:rPr lang="fr-CA" sz="2300">
                <a:latin typeface="Arial"/>
                <a:cs typeface="Calibri"/>
              </a:rPr>
              <a:t>universelle 2030</a:t>
            </a:r>
            <a:endParaRPr lang="fr-CA" sz="2300">
              <a:cs typeface="Calibri"/>
            </a:endParaRPr>
          </a:p>
          <a:p>
            <a:pPr marL="1080000" lvl="1" indent="-427500">
              <a:spcBef>
                <a:spcPts val="800"/>
              </a:spcBef>
              <a:spcAft>
                <a:spcPts val="800"/>
              </a:spcAft>
              <a:buBlip>
                <a:blip r:embed="rId5"/>
              </a:buBlip>
            </a:pPr>
            <a:r>
              <a:rPr lang="fr-CA" sz="2300">
                <a:latin typeface="Arial"/>
                <a:cs typeface="Calibri"/>
              </a:rPr>
              <a:t>La proposition de la vision 2030 du transport adapté</a:t>
            </a:r>
            <a:endParaRPr lang="fr-FR" sz="2300">
              <a:latin typeface="Arial" panose="020B0604020202020204" pitchFamily="34" charset="0"/>
              <a:cs typeface="Calibri"/>
            </a:endParaRPr>
          </a:p>
        </p:txBody>
      </p:sp>
      <p:sp>
        <p:nvSpPr>
          <p:cNvPr id="2" name="Espace réservé du numéro de diapositive 1">
            <a:extLst>
              <a:ext uri="{FF2B5EF4-FFF2-40B4-BE49-F238E27FC236}">
                <a16:creationId xmlns:a16="http://schemas.microsoft.com/office/drawing/2014/main" id="{1995A238-570A-3A64-E7F5-4F1C19BF7E96}"/>
              </a:ext>
            </a:extLst>
          </p:cNvPr>
          <p:cNvSpPr>
            <a:spLocks noGrp="1"/>
          </p:cNvSpPr>
          <p:nvPr>
            <p:ph type="sldNum" sz="quarter" idx="12"/>
          </p:nvPr>
        </p:nvSpPr>
        <p:spPr/>
        <p:txBody>
          <a:bodyPr/>
          <a:lstStyle/>
          <a:p>
            <a:fld id="{EAA69015-98DF-46C3-BF5C-93B4D5CE5B96}" type="slidenum">
              <a:rPr lang="fr-CA" smtClean="0"/>
              <a:t>3</a:t>
            </a:fld>
            <a:endParaRPr lang="fr-FR"/>
          </a:p>
        </p:txBody>
      </p:sp>
    </p:spTree>
    <p:extLst>
      <p:ext uri="{BB962C8B-B14F-4D97-AF65-F5344CB8AC3E}">
        <p14:creationId xmlns:p14="http://schemas.microsoft.com/office/powerpoint/2010/main" val="37485221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Espace réservé du contenu 3"/>
          <p:cNvSpPr>
            <a:spLocks noGrp="1"/>
          </p:cNvSpPr>
          <p:nvPr>
            <p:ph idx="1"/>
          </p:nvPr>
        </p:nvSpPr>
        <p:spPr>
          <a:xfrm>
            <a:off x="838200" y="3214450"/>
            <a:ext cx="6356420" cy="603255"/>
          </a:xfrm>
          <a:ln>
            <a:noFill/>
          </a:ln>
        </p:spPr>
        <p:txBody>
          <a:bodyPr vert="horz" lIns="91440" tIns="45720" rIns="91440" bIns="45720" rtlCol="0" anchor="t">
            <a:noAutofit/>
          </a:bodyPr>
          <a:lstStyle/>
          <a:p>
            <a:pPr marL="427990" indent="-427990">
              <a:lnSpc>
                <a:spcPct val="100000"/>
              </a:lnSpc>
              <a:spcBef>
                <a:spcPts val="800"/>
              </a:spcBef>
              <a:spcAft>
                <a:spcPts val="800"/>
              </a:spcAft>
              <a:buBlip>
                <a:blip r:embed="rId3"/>
              </a:buBlip>
            </a:pPr>
            <a:r>
              <a:rPr lang="fr-CA" sz="2400">
                <a:latin typeface="Arial"/>
                <a:cs typeface="Arial"/>
              </a:rPr>
              <a:t>Les cibles sont à venir dans la version finale du plan.</a:t>
            </a:r>
          </a:p>
        </p:txBody>
      </p:sp>
      <p:sp>
        <p:nvSpPr>
          <p:cNvPr id="8196" name="Espace réservé du numéro de diapositive 1"/>
          <p:cNvSpPr>
            <a:spLocks noGrp="1"/>
          </p:cNvSpPr>
          <p:nvPr>
            <p:ph type="sldNum" sz="quarter" idx="10"/>
          </p:nvPr>
        </p:nvSpPr>
        <p:spPr>
          <a:xfrm>
            <a:off x="8534400" y="6381750"/>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i="1" u="sng">
                <a:solidFill>
                  <a:schemeClr val="tx1"/>
                </a:solidFill>
                <a:latin typeface="Arial" panose="020B0604020202020204" pitchFamily="34" charset="0"/>
                <a:ea typeface="MS PGothic" panose="020B0600070205080204" pitchFamily="34" charset="-128"/>
              </a:defRPr>
            </a:lvl1pPr>
            <a:lvl2pPr marL="742950" indent="-285750">
              <a:defRPr sz="2000" i="1" u="sng">
                <a:solidFill>
                  <a:schemeClr val="tx1"/>
                </a:solidFill>
                <a:latin typeface="Arial" panose="020B0604020202020204" pitchFamily="34" charset="0"/>
                <a:ea typeface="MS PGothic" panose="020B0600070205080204" pitchFamily="34" charset="-128"/>
              </a:defRPr>
            </a:lvl2pPr>
            <a:lvl3pPr marL="1143000" indent="-228600">
              <a:defRPr sz="2000" i="1" u="sng">
                <a:solidFill>
                  <a:schemeClr val="tx1"/>
                </a:solidFill>
                <a:latin typeface="Arial" panose="020B0604020202020204" pitchFamily="34" charset="0"/>
                <a:ea typeface="MS PGothic" panose="020B0600070205080204" pitchFamily="34" charset="-128"/>
              </a:defRPr>
            </a:lvl3pPr>
            <a:lvl4pPr marL="1600200" indent="-228600">
              <a:defRPr sz="2000" i="1" u="sng">
                <a:solidFill>
                  <a:schemeClr val="tx1"/>
                </a:solidFill>
                <a:latin typeface="Arial" panose="020B0604020202020204" pitchFamily="34" charset="0"/>
                <a:ea typeface="MS PGothic" panose="020B0600070205080204" pitchFamily="34" charset="-128"/>
              </a:defRPr>
            </a:lvl4pPr>
            <a:lvl5pPr marL="2057400" indent="-228600">
              <a:defRPr sz="2000" i="1"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i="1"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i="1"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i="1"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i="1" u="sng">
                <a:solidFill>
                  <a:schemeClr val="tx1"/>
                </a:solidFill>
                <a:latin typeface="Arial" panose="020B0604020202020204" pitchFamily="34" charset="0"/>
                <a:ea typeface="MS PGothic" panose="020B0600070205080204" pitchFamily="34" charset="-128"/>
              </a:defRPr>
            </a:lvl9pPr>
          </a:lstStyle>
          <a:p>
            <a:pPr algn="r"/>
            <a:fld id="{E4B5731B-6D65-4227-AD23-B1A7EC87B262}" type="slidenum">
              <a:rPr lang="fr-FR" altLang="fr-FR" sz="1000" i="0" u="none" smtClean="0">
                <a:solidFill>
                  <a:schemeClr val="bg2"/>
                </a:solidFill>
              </a:rPr>
              <a:pPr algn="r"/>
              <a:t>30</a:t>
            </a:fld>
            <a:endParaRPr lang="fr-FR" altLang="fr-FR" sz="1000" i="0" u="none">
              <a:solidFill>
                <a:schemeClr val="bg2"/>
              </a:solidFill>
            </a:endParaRPr>
          </a:p>
        </p:txBody>
      </p:sp>
      <p:pic>
        <p:nvPicPr>
          <p:cNvPr id="3" name="Image 2">
            <a:extLst>
              <a:ext uri="{FF2B5EF4-FFF2-40B4-BE49-F238E27FC236}">
                <a16:creationId xmlns:a16="http://schemas.microsoft.com/office/drawing/2014/main" id="{B3D8C4DB-6628-DE25-4F71-CE3321ABA325}"/>
              </a:ext>
            </a:extLst>
          </p:cNvPr>
          <p:cNvPicPr>
            <a:picLocks noChangeAspect="1"/>
          </p:cNvPicPr>
          <p:nvPr/>
        </p:nvPicPr>
        <p:blipFill>
          <a:blip r:embed="rId4"/>
          <a:stretch>
            <a:fillRect/>
          </a:stretch>
        </p:blipFill>
        <p:spPr>
          <a:xfrm>
            <a:off x="5306476" y="1015685"/>
            <a:ext cx="514350" cy="514350"/>
          </a:xfrm>
          <a:prstGeom prst="rect">
            <a:avLst/>
          </a:prstGeom>
        </p:spPr>
      </p:pic>
      <p:pic>
        <p:nvPicPr>
          <p:cNvPr id="12" name="Image 11">
            <a:extLst>
              <a:ext uri="{FF2B5EF4-FFF2-40B4-BE49-F238E27FC236}">
                <a16:creationId xmlns:a16="http://schemas.microsoft.com/office/drawing/2014/main" id="{6515A295-0E7B-264F-BBE8-02A29005CD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7441222" y="4395919"/>
            <a:ext cx="3124200" cy="3124200"/>
          </a:xfrm>
          <a:prstGeom prst="rect">
            <a:avLst/>
          </a:prstGeom>
        </p:spPr>
      </p:pic>
      <p:sp>
        <p:nvSpPr>
          <p:cNvPr id="10" name="Titre 1">
            <a:extLst>
              <a:ext uri="{FF2B5EF4-FFF2-40B4-BE49-F238E27FC236}">
                <a16:creationId xmlns:a16="http://schemas.microsoft.com/office/drawing/2014/main" id="{49AC339F-A2CE-C040-94FF-F1E593C45F27}"/>
              </a:ext>
            </a:extLst>
          </p:cNvPr>
          <p:cNvSpPr txBox="1">
            <a:spLocks/>
          </p:cNvSpPr>
          <p:nvPr/>
        </p:nvSpPr>
        <p:spPr>
          <a:xfrm>
            <a:off x="838200" y="179929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altLang="fr-FR" sz="3300">
                <a:solidFill>
                  <a:srgbClr val="009EE0"/>
                </a:solidFill>
                <a:latin typeface="Calibri"/>
                <a:cs typeface="Calibri"/>
              </a:rPr>
              <a:t>Suivi de la performance du Plan AU 2030: </a:t>
            </a:r>
            <a:br>
              <a:rPr lang="fr-CA" altLang="fr-FR" sz="3300" b="1">
                <a:solidFill>
                  <a:srgbClr val="009EE0"/>
                </a:solidFill>
                <a:latin typeface="Calibri"/>
                <a:cs typeface="Calibri"/>
              </a:rPr>
            </a:br>
            <a:r>
              <a:rPr lang="fr-CA" altLang="fr-FR" sz="3300" b="1">
                <a:solidFill>
                  <a:srgbClr val="009EE0"/>
                </a:solidFill>
                <a:latin typeface="Calibri"/>
                <a:cs typeface="Calibri"/>
              </a:rPr>
              <a:t>Cibles</a:t>
            </a:r>
            <a:endParaRPr lang="fr-CA" sz="3300">
              <a:solidFill>
                <a:srgbClr val="009EE0"/>
              </a:solidFill>
            </a:endParaRPr>
          </a:p>
        </p:txBody>
      </p:sp>
      <p:pic>
        <p:nvPicPr>
          <p:cNvPr id="15" name="Image 14">
            <a:extLst>
              <a:ext uri="{FF2B5EF4-FFF2-40B4-BE49-F238E27FC236}">
                <a16:creationId xmlns:a16="http://schemas.microsoft.com/office/drawing/2014/main" id="{908D1F15-7DD9-094A-AE39-E108D3609C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78675" y="899980"/>
            <a:ext cx="3124200" cy="3124200"/>
          </a:xfrm>
          <a:prstGeom prst="rect">
            <a:avLst/>
          </a:prstGeom>
        </p:spPr>
      </p:pic>
    </p:spTree>
    <p:extLst>
      <p:ext uri="{BB962C8B-B14F-4D97-AF65-F5344CB8AC3E}">
        <p14:creationId xmlns:p14="http://schemas.microsoft.com/office/powerpoint/2010/main" val="25138778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re 2"/>
          <p:cNvSpPr>
            <a:spLocks noGrp="1"/>
          </p:cNvSpPr>
          <p:nvPr>
            <p:ph type="title"/>
          </p:nvPr>
        </p:nvSpPr>
        <p:spPr>
          <a:xfrm>
            <a:off x="821030" y="819486"/>
            <a:ext cx="10703959" cy="1143000"/>
          </a:xfrm>
        </p:spPr>
        <p:txBody>
          <a:bodyPr>
            <a:normAutofit fontScale="90000"/>
          </a:bodyPr>
          <a:lstStyle/>
          <a:p>
            <a:r>
              <a:rPr lang="fr-CA" altLang="fr-FR" sz="3500" b="1">
                <a:solidFill>
                  <a:srgbClr val="009EE0"/>
                </a:solidFill>
                <a:latin typeface="Calibri"/>
                <a:cs typeface="Calibri"/>
              </a:rPr>
              <a:t>Exemples d'indicateurs et de cibles en cours d'élaboration </a:t>
            </a:r>
            <a:r>
              <a:rPr lang="fr-CA" altLang="fr-FR" sz="2700">
                <a:solidFill>
                  <a:srgbClr val="009EE0"/>
                </a:solidFill>
                <a:latin typeface="Calibri"/>
                <a:cs typeface="Calibri"/>
              </a:rPr>
              <a:t>(Chantier 1 - Assurer la livraison d’un service de bus et de métro universellement accessible et fiable)</a:t>
            </a:r>
            <a:endParaRPr lang="fr-CA" altLang="fr-FR" sz="2700">
              <a:solidFill>
                <a:srgbClr val="009EE0"/>
              </a:solidFill>
              <a:latin typeface="Calibri"/>
              <a:ea typeface="Calibri"/>
              <a:cs typeface="Calibri"/>
            </a:endParaRPr>
          </a:p>
        </p:txBody>
      </p:sp>
      <p:sp>
        <p:nvSpPr>
          <p:cNvPr id="8196" name="Espace réservé du numéro de diapositive 1"/>
          <p:cNvSpPr>
            <a:spLocks noGrp="1"/>
          </p:cNvSpPr>
          <p:nvPr>
            <p:ph type="sldNum" sz="quarter" idx="10"/>
          </p:nvPr>
        </p:nvSpPr>
        <p:spPr>
          <a:xfrm>
            <a:off x="8534400" y="6381750"/>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i="1" u="sng">
                <a:solidFill>
                  <a:schemeClr val="tx1"/>
                </a:solidFill>
                <a:latin typeface="Arial" panose="020B0604020202020204" pitchFamily="34" charset="0"/>
                <a:ea typeface="MS PGothic" panose="020B0600070205080204" pitchFamily="34" charset="-128"/>
              </a:defRPr>
            </a:lvl1pPr>
            <a:lvl2pPr marL="742950" indent="-285750">
              <a:defRPr sz="2000" i="1" u="sng">
                <a:solidFill>
                  <a:schemeClr val="tx1"/>
                </a:solidFill>
                <a:latin typeface="Arial" panose="020B0604020202020204" pitchFamily="34" charset="0"/>
                <a:ea typeface="MS PGothic" panose="020B0600070205080204" pitchFamily="34" charset="-128"/>
              </a:defRPr>
            </a:lvl2pPr>
            <a:lvl3pPr marL="1143000" indent="-228600">
              <a:defRPr sz="2000" i="1" u="sng">
                <a:solidFill>
                  <a:schemeClr val="tx1"/>
                </a:solidFill>
                <a:latin typeface="Arial" panose="020B0604020202020204" pitchFamily="34" charset="0"/>
                <a:ea typeface="MS PGothic" panose="020B0600070205080204" pitchFamily="34" charset="-128"/>
              </a:defRPr>
            </a:lvl3pPr>
            <a:lvl4pPr marL="1600200" indent="-228600">
              <a:defRPr sz="2000" i="1" u="sng">
                <a:solidFill>
                  <a:schemeClr val="tx1"/>
                </a:solidFill>
                <a:latin typeface="Arial" panose="020B0604020202020204" pitchFamily="34" charset="0"/>
                <a:ea typeface="MS PGothic" panose="020B0600070205080204" pitchFamily="34" charset="-128"/>
              </a:defRPr>
            </a:lvl4pPr>
            <a:lvl5pPr marL="2057400" indent="-228600">
              <a:defRPr sz="2000" i="1"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i="1"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i="1"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i="1"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i="1" u="sng">
                <a:solidFill>
                  <a:schemeClr val="tx1"/>
                </a:solidFill>
                <a:latin typeface="Arial" panose="020B0604020202020204" pitchFamily="34" charset="0"/>
                <a:ea typeface="MS PGothic" panose="020B0600070205080204" pitchFamily="34" charset="-128"/>
              </a:defRPr>
            </a:lvl9pPr>
          </a:lstStyle>
          <a:p>
            <a:pPr algn="r"/>
            <a:fld id="{E4B5731B-6D65-4227-AD23-B1A7EC87B262}" type="slidenum">
              <a:rPr lang="fr-FR" altLang="fr-FR" sz="1000" i="0" u="none" smtClean="0">
                <a:solidFill>
                  <a:schemeClr val="bg2"/>
                </a:solidFill>
              </a:rPr>
              <a:pPr algn="r"/>
              <a:t>31</a:t>
            </a:fld>
            <a:endParaRPr lang="fr-FR" altLang="fr-FR" sz="1000" i="0" u="none">
              <a:solidFill>
                <a:schemeClr val="bg2"/>
              </a:solidFill>
            </a:endParaRPr>
          </a:p>
        </p:txBody>
      </p:sp>
      <p:graphicFrame>
        <p:nvGraphicFramePr>
          <p:cNvPr id="7" name="Espace réservé du contenu 6">
            <a:extLst>
              <a:ext uri="{FF2B5EF4-FFF2-40B4-BE49-F238E27FC236}">
                <a16:creationId xmlns:a16="http://schemas.microsoft.com/office/drawing/2014/main" id="{3C7D73E5-D0F5-131B-A727-6815599F374A}"/>
              </a:ext>
            </a:extLst>
          </p:cNvPr>
          <p:cNvGraphicFramePr>
            <a:graphicFrameLocks noGrp="1"/>
          </p:cNvGraphicFramePr>
          <p:nvPr>
            <p:ph idx="1"/>
            <p:extLst>
              <p:ext uri="{D42A27DB-BD31-4B8C-83A1-F6EECF244321}">
                <p14:modId xmlns:p14="http://schemas.microsoft.com/office/powerpoint/2010/main" val="146814248"/>
              </p:ext>
            </p:extLst>
          </p:nvPr>
        </p:nvGraphicFramePr>
        <p:xfrm>
          <a:off x="925031" y="2240298"/>
          <a:ext cx="10439397" cy="2791049"/>
        </p:xfrm>
        <a:graphic>
          <a:graphicData uri="http://schemas.openxmlformats.org/drawingml/2006/table">
            <a:tbl>
              <a:tblPr firstRow="1" firstCol="1" bandRow="1">
                <a:tableStyleId>{5C22544A-7EE6-4342-B048-85BDC9FD1C3A}</a:tableStyleId>
              </a:tblPr>
              <a:tblGrid>
                <a:gridCol w="6077326">
                  <a:extLst>
                    <a:ext uri="{9D8B030D-6E8A-4147-A177-3AD203B41FA5}">
                      <a16:colId xmlns:a16="http://schemas.microsoft.com/office/drawing/2014/main" val="3114241750"/>
                    </a:ext>
                  </a:extLst>
                </a:gridCol>
                <a:gridCol w="2430929">
                  <a:extLst>
                    <a:ext uri="{9D8B030D-6E8A-4147-A177-3AD203B41FA5}">
                      <a16:colId xmlns:a16="http://schemas.microsoft.com/office/drawing/2014/main" val="1493222234"/>
                    </a:ext>
                  </a:extLst>
                </a:gridCol>
                <a:gridCol w="1931142">
                  <a:extLst>
                    <a:ext uri="{9D8B030D-6E8A-4147-A177-3AD203B41FA5}">
                      <a16:colId xmlns:a16="http://schemas.microsoft.com/office/drawing/2014/main" val="3120573962"/>
                    </a:ext>
                  </a:extLst>
                </a:gridCol>
              </a:tblGrid>
              <a:tr h="332781">
                <a:tc>
                  <a:txBody>
                    <a:bodyPr/>
                    <a:lstStyle/>
                    <a:p>
                      <a:pPr marL="0" algn="l" rtl="0" eaLnBrk="1" fontAlgn="t" latinLnBrk="0" hangingPunct="1">
                        <a:lnSpc>
                          <a:spcPct val="107000"/>
                        </a:lnSpc>
                        <a:spcBef>
                          <a:spcPts val="0"/>
                        </a:spcBef>
                        <a:spcAft>
                          <a:spcPts val="800"/>
                        </a:spcAft>
                      </a:pPr>
                      <a:r>
                        <a:rPr lang="fr-CA" sz="1600" b="1" i="0" u="none" strike="noStrike" kern="1200">
                          <a:solidFill>
                            <a:srgbClr val="000000"/>
                          </a:solidFill>
                          <a:effectLst/>
                          <a:latin typeface="Arial" panose="020B0604020202020204" pitchFamily="34" charset="0"/>
                          <a:ea typeface="Calibri" panose="020F0502020204030204" pitchFamily="34" charset="0"/>
                        </a:rPr>
                        <a:t>Indicateurs</a:t>
                      </a:r>
                      <a:endParaRPr lang="fr-CA" sz="1800" b="0" i="0" u="none" strike="noStrike">
                        <a:effectLst/>
                        <a:latin typeface="Arial" panose="020B0604020202020204" pitchFamily="34"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ctr" rtl="0" eaLnBrk="1" fontAlgn="t" latinLnBrk="0" hangingPunct="1">
                        <a:lnSpc>
                          <a:spcPct val="107000"/>
                        </a:lnSpc>
                        <a:spcBef>
                          <a:spcPts val="0"/>
                        </a:spcBef>
                        <a:spcAft>
                          <a:spcPts val="800"/>
                        </a:spcAft>
                      </a:pPr>
                      <a:r>
                        <a:rPr lang="fr-CA" sz="1600" b="1" i="0" u="none" strike="noStrike" kern="1200">
                          <a:solidFill>
                            <a:srgbClr val="000000"/>
                          </a:solidFill>
                          <a:effectLst/>
                          <a:latin typeface="Arial" panose="020B0604020202020204" pitchFamily="34" charset="0"/>
                          <a:ea typeface="Calibri" panose="020F0502020204030204" pitchFamily="34" charset="0"/>
                        </a:rPr>
                        <a:t>Résultat 2022</a:t>
                      </a:r>
                      <a:endParaRPr lang="fr-CA" sz="1800" b="0" i="0" u="none" strike="noStrike">
                        <a:effectLst/>
                        <a:latin typeface="Arial" panose="020B0604020202020204" pitchFamily="34"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ctr" rtl="0" eaLnBrk="1" fontAlgn="t" latinLnBrk="0" hangingPunct="1">
                        <a:lnSpc>
                          <a:spcPct val="107000"/>
                        </a:lnSpc>
                        <a:spcBef>
                          <a:spcPts val="0"/>
                        </a:spcBef>
                        <a:spcAft>
                          <a:spcPts val="800"/>
                        </a:spcAft>
                      </a:pPr>
                      <a:r>
                        <a:rPr lang="fr-CA" sz="1600" b="1" i="0" u="none" strike="noStrike" kern="1200">
                          <a:solidFill>
                            <a:srgbClr val="000000"/>
                          </a:solidFill>
                          <a:effectLst/>
                          <a:latin typeface="Arial" panose="020B0604020202020204" pitchFamily="34" charset="0"/>
                          <a:ea typeface="Calibri" panose="020F0502020204030204" pitchFamily="34" charset="0"/>
                        </a:rPr>
                        <a:t>Cible 2030</a:t>
                      </a:r>
                      <a:endParaRPr lang="fr-CA" sz="1800" b="0" i="0" u="none" strike="noStrike">
                        <a:effectLst/>
                        <a:latin typeface="Arial" panose="020B0604020202020204" pitchFamily="34"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30803408"/>
                  </a:ext>
                </a:extLst>
              </a:tr>
              <a:tr h="608203">
                <a:tc>
                  <a:txBody>
                    <a:bodyPr/>
                    <a:lstStyle/>
                    <a:p>
                      <a:pPr marL="0" algn="l" rtl="0" eaLnBrk="1" fontAlgn="t" latinLnBrk="0" hangingPunct="1">
                        <a:lnSpc>
                          <a:spcPct val="107000"/>
                        </a:lnSpc>
                        <a:spcBef>
                          <a:spcPts val="0"/>
                        </a:spcBef>
                        <a:spcAft>
                          <a:spcPts val="800"/>
                        </a:spcAft>
                      </a:pPr>
                      <a:r>
                        <a:rPr lang="fr-CA" sz="1600" b="0" i="0" u="none" strike="noStrike" kern="1200">
                          <a:solidFill>
                            <a:srgbClr val="000000"/>
                          </a:solidFill>
                          <a:effectLst/>
                          <a:latin typeface="Arial" panose="020B0604020202020204" pitchFamily="34" charset="0"/>
                          <a:ea typeface="Calibri" panose="020F0502020204030204" pitchFamily="34" charset="0"/>
                        </a:rPr>
                        <a:t>Taux de disponibilité des escaliers mécaniques</a:t>
                      </a:r>
                      <a:endParaRPr lang="fr-CA" sz="1800" b="0" i="0" u="none" strike="noStrike">
                        <a:effectLst/>
                        <a:latin typeface="Arial" panose="020B0604020202020204" pitchFamily="34"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ctr" rtl="0" eaLnBrk="1" fontAlgn="t" latinLnBrk="0" hangingPunct="1">
                        <a:lnSpc>
                          <a:spcPct val="107000"/>
                        </a:lnSpc>
                        <a:spcBef>
                          <a:spcPts val="0"/>
                        </a:spcBef>
                        <a:spcAft>
                          <a:spcPts val="800"/>
                        </a:spcAft>
                      </a:pPr>
                      <a:r>
                        <a:rPr lang="fr-CA" sz="1600" b="0" i="0" u="none" strike="noStrike" kern="1200">
                          <a:solidFill>
                            <a:srgbClr val="000000"/>
                          </a:solidFill>
                          <a:effectLst/>
                          <a:latin typeface="Arial" panose="020B0604020202020204" pitchFamily="34" charset="0"/>
                          <a:ea typeface="Calibri" panose="020F0502020204030204" pitchFamily="34" charset="0"/>
                        </a:rPr>
                        <a:t>90,8%</a:t>
                      </a:r>
                      <a:endParaRPr lang="fr-CA" sz="1800" b="0" i="0" u="none" strike="noStrike">
                        <a:effectLst/>
                        <a:latin typeface="Arial" panose="020B0604020202020204" pitchFamily="34"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ctr" rtl="0" eaLnBrk="1" fontAlgn="t" latinLnBrk="0" hangingPunct="1">
                        <a:lnSpc>
                          <a:spcPct val="107000"/>
                        </a:lnSpc>
                        <a:spcBef>
                          <a:spcPts val="0"/>
                        </a:spcBef>
                        <a:spcAft>
                          <a:spcPts val="800"/>
                        </a:spcAft>
                      </a:pPr>
                      <a:r>
                        <a:rPr lang="fr-CA" sz="1600" b="0" i="0" u="none" strike="noStrike" kern="1200">
                          <a:solidFill>
                            <a:srgbClr val="000000"/>
                          </a:solidFill>
                          <a:effectLst/>
                          <a:latin typeface="Arial" panose="020B0604020202020204" pitchFamily="34" charset="0"/>
                          <a:ea typeface="Calibri" panose="020F0502020204030204" pitchFamily="34" charset="0"/>
                        </a:rPr>
                        <a:t>92%</a:t>
                      </a:r>
                      <a:endParaRPr lang="fr-CA" sz="1800" b="0" i="0" u="none" strike="noStrike">
                        <a:effectLst/>
                        <a:latin typeface="Arial" panose="020B0604020202020204" pitchFamily="34"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08324365"/>
                  </a:ext>
                </a:extLst>
              </a:tr>
              <a:tr h="608203">
                <a:tc>
                  <a:txBody>
                    <a:bodyPr/>
                    <a:lstStyle/>
                    <a:p>
                      <a:pPr marL="0" algn="l" rtl="0" eaLnBrk="1" fontAlgn="t" latinLnBrk="0" hangingPunct="1">
                        <a:lnSpc>
                          <a:spcPct val="107000"/>
                        </a:lnSpc>
                        <a:spcBef>
                          <a:spcPts val="0"/>
                        </a:spcBef>
                        <a:spcAft>
                          <a:spcPts val="800"/>
                        </a:spcAft>
                      </a:pPr>
                      <a:r>
                        <a:rPr lang="fr-CA" sz="1600" b="0" i="0" u="none" strike="noStrike" kern="1200">
                          <a:solidFill>
                            <a:srgbClr val="000000"/>
                          </a:solidFill>
                          <a:effectLst/>
                          <a:latin typeface="Arial" panose="020B0604020202020204" pitchFamily="34" charset="0"/>
                          <a:ea typeface="Calibri" panose="020F0502020204030204" pitchFamily="34" charset="0"/>
                        </a:rPr>
                        <a:t>Taux de disponibilité des ascenseurs</a:t>
                      </a:r>
                      <a:endParaRPr lang="fr-CA" sz="1800" b="0" i="0" u="none" strike="noStrike">
                        <a:effectLst/>
                        <a:latin typeface="Arial" panose="020B0604020202020204" pitchFamily="34"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ctr" rtl="0" eaLnBrk="1" fontAlgn="t" latinLnBrk="0" hangingPunct="1">
                        <a:lnSpc>
                          <a:spcPct val="107000"/>
                        </a:lnSpc>
                        <a:spcBef>
                          <a:spcPts val="0"/>
                        </a:spcBef>
                        <a:spcAft>
                          <a:spcPts val="800"/>
                        </a:spcAft>
                      </a:pPr>
                      <a:r>
                        <a:rPr lang="fr-CA" sz="1600" b="0" i="0" u="none" strike="noStrike" kern="1200">
                          <a:solidFill>
                            <a:srgbClr val="000000"/>
                          </a:solidFill>
                          <a:effectLst/>
                          <a:latin typeface="Arial" panose="020B0604020202020204" pitchFamily="34" charset="0"/>
                          <a:ea typeface="Calibri" panose="020F0502020204030204" pitchFamily="34" charset="0"/>
                        </a:rPr>
                        <a:t>nd</a:t>
                      </a:r>
                      <a:endParaRPr lang="fr-CA" sz="1800" b="0" i="0" u="none" strike="noStrike">
                        <a:effectLst/>
                        <a:latin typeface="Arial" panose="020B0604020202020204" pitchFamily="34"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ctr" rtl="0" eaLnBrk="1" fontAlgn="t" latinLnBrk="0" hangingPunct="1">
                        <a:lnSpc>
                          <a:spcPct val="107000"/>
                        </a:lnSpc>
                        <a:spcBef>
                          <a:spcPts val="0"/>
                        </a:spcBef>
                        <a:spcAft>
                          <a:spcPts val="800"/>
                        </a:spcAft>
                      </a:pPr>
                      <a:r>
                        <a:rPr lang="fr-CA" sz="1600" b="0" i="0" u="none" strike="noStrike" kern="1200">
                          <a:solidFill>
                            <a:srgbClr val="000000"/>
                          </a:solidFill>
                          <a:effectLst/>
                          <a:latin typeface="Arial" panose="020B0604020202020204" pitchFamily="34" charset="0"/>
                          <a:ea typeface="Calibri" panose="020F0502020204030204" pitchFamily="34" charset="0"/>
                        </a:rPr>
                        <a:t>98%</a:t>
                      </a:r>
                      <a:endParaRPr lang="fr-CA" sz="1800" b="0" i="0" u="none" strike="noStrike">
                        <a:effectLst/>
                        <a:latin typeface="Arial" panose="020B0604020202020204" pitchFamily="34"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8017927"/>
                  </a:ext>
                </a:extLst>
              </a:tr>
              <a:tr h="633659">
                <a:tc>
                  <a:txBody>
                    <a:bodyPr/>
                    <a:lstStyle/>
                    <a:p>
                      <a:pPr marL="0" algn="l" rtl="0" eaLnBrk="1" fontAlgn="t" latinLnBrk="0" hangingPunct="1">
                        <a:lnSpc>
                          <a:spcPct val="107000"/>
                        </a:lnSpc>
                        <a:spcBef>
                          <a:spcPts val="0"/>
                        </a:spcBef>
                        <a:spcAft>
                          <a:spcPts val="800"/>
                        </a:spcAft>
                      </a:pPr>
                      <a:r>
                        <a:rPr lang="fr-CA" sz="1600" b="0" i="0" u="none" strike="noStrike" kern="1200">
                          <a:solidFill>
                            <a:srgbClr val="000000"/>
                          </a:solidFill>
                          <a:effectLst/>
                          <a:latin typeface="Arial" panose="020B0604020202020204" pitchFamily="34" charset="0"/>
                          <a:ea typeface="Calibri" panose="020F0502020204030204" pitchFamily="34" charset="0"/>
                        </a:rPr>
                        <a:t>Indice d’expérience client ayant des limitations fonctionnelles</a:t>
                      </a:r>
                      <a:endParaRPr lang="fr-CA" sz="1800" b="0" i="0" u="none" strike="noStrike">
                        <a:effectLst/>
                        <a:latin typeface="Arial" panose="020B0604020202020204" pitchFamily="34"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ctr" rtl="0" eaLnBrk="1" fontAlgn="t" latinLnBrk="0" hangingPunct="1">
                        <a:lnSpc>
                          <a:spcPct val="107000"/>
                        </a:lnSpc>
                        <a:spcBef>
                          <a:spcPts val="0"/>
                        </a:spcBef>
                        <a:spcAft>
                          <a:spcPts val="800"/>
                        </a:spcAft>
                      </a:pPr>
                      <a:r>
                        <a:rPr lang="fr-CA" sz="1600" b="0" i="0" u="none" strike="noStrike" kern="1200">
                          <a:solidFill>
                            <a:srgbClr val="000000"/>
                          </a:solidFill>
                          <a:effectLst/>
                          <a:latin typeface="Arial" panose="020B0604020202020204" pitchFamily="34" charset="0"/>
                          <a:ea typeface="Calibri" panose="020F0502020204030204" pitchFamily="34" charset="0"/>
                        </a:rPr>
                        <a:t>67%</a:t>
                      </a:r>
                      <a:endParaRPr lang="fr-CA" sz="1800" b="0" i="0" u="none" strike="noStrike">
                        <a:effectLst/>
                        <a:latin typeface="Arial" panose="020B0604020202020204" pitchFamily="34"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ctr" rtl="0" eaLnBrk="1" fontAlgn="t" latinLnBrk="0" hangingPunct="1">
                        <a:lnSpc>
                          <a:spcPct val="107000"/>
                        </a:lnSpc>
                        <a:spcBef>
                          <a:spcPts val="0"/>
                        </a:spcBef>
                        <a:spcAft>
                          <a:spcPts val="800"/>
                        </a:spcAft>
                      </a:pPr>
                      <a:r>
                        <a:rPr lang="fr-CA" sz="1600" b="0" i="0" u="none" strike="noStrike" kern="1200">
                          <a:solidFill>
                            <a:srgbClr val="000000"/>
                          </a:solidFill>
                          <a:effectLst/>
                          <a:latin typeface="Arial" panose="020B0604020202020204" pitchFamily="34" charset="0"/>
                          <a:ea typeface="Calibri" panose="020F0502020204030204" pitchFamily="34" charset="0"/>
                        </a:rPr>
                        <a:t>72%</a:t>
                      </a:r>
                      <a:endParaRPr lang="fr-CA" sz="1800" b="0" i="0" u="none" strike="noStrike">
                        <a:effectLst/>
                        <a:latin typeface="Arial" panose="020B0604020202020204" pitchFamily="34"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07823852"/>
                  </a:ext>
                </a:extLst>
              </a:tr>
              <a:tr h="608203">
                <a:tc>
                  <a:txBody>
                    <a:bodyPr/>
                    <a:lstStyle/>
                    <a:p>
                      <a:pPr marL="0" algn="l" rtl="0" eaLnBrk="1" fontAlgn="t" latinLnBrk="0" hangingPunct="1">
                        <a:lnSpc>
                          <a:spcPct val="107000"/>
                        </a:lnSpc>
                        <a:spcBef>
                          <a:spcPts val="0"/>
                        </a:spcBef>
                        <a:spcAft>
                          <a:spcPts val="800"/>
                        </a:spcAft>
                      </a:pPr>
                      <a:r>
                        <a:rPr lang="fr-CA" sz="1600" b="0" i="0" u="none" strike="noStrike" kern="1200">
                          <a:solidFill>
                            <a:srgbClr val="000000"/>
                          </a:solidFill>
                          <a:effectLst/>
                          <a:latin typeface="Arial" panose="020B0604020202020204" pitchFamily="34" charset="0"/>
                          <a:ea typeface="Calibri" panose="020F0502020204030204" pitchFamily="34" charset="0"/>
                        </a:rPr>
                        <a:t>Taux de disponibilité des rampes avant</a:t>
                      </a:r>
                      <a:endParaRPr lang="fr-CA" sz="1800" b="0" i="0" u="none" strike="noStrike">
                        <a:effectLst/>
                        <a:latin typeface="Arial" panose="020B0604020202020204" pitchFamily="34"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ctr" rtl="0" eaLnBrk="1" fontAlgn="t" latinLnBrk="0" hangingPunct="1">
                        <a:lnSpc>
                          <a:spcPct val="107000"/>
                        </a:lnSpc>
                        <a:spcBef>
                          <a:spcPts val="0"/>
                        </a:spcBef>
                        <a:spcAft>
                          <a:spcPts val="800"/>
                        </a:spcAft>
                      </a:pPr>
                      <a:r>
                        <a:rPr lang="fr-CA" sz="1600" b="0" i="0" u="none" strike="noStrike" kern="1200">
                          <a:solidFill>
                            <a:srgbClr val="000000"/>
                          </a:solidFill>
                          <a:effectLst/>
                          <a:latin typeface="Arial" panose="020B0604020202020204" pitchFamily="34" charset="0"/>
                          <a:ea typeface="Calibri" panose="020F0502020204030204" pitchFamily="34" charset="0"/>
                        </a:rPr>
                        <a:t>96,6%</a:t>
                      </a:r>
                      <a:endParaRPr lang="fr-CA" sz="1800" b="0" i="0" u="none" strike="noStrike">
                        <a:effectLst/>
                        <a:latin typeface="Arial" panose="020B0604020202020204" pitchFamily="34"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ctr" rtl="0" eaLnBrk="1" fontAlgn="t" latinLnBrk="0" hangingPunct="1">
                        <a:lnSpc>
                          <a:spcPct val="107000"/>
                        </a:lnSpc>
                        <a:spcBef>
                          <a:spcPts val="0"/>
                        </a:spcBef>
                        <a:spcAft>
                          <a:spcPts val="800"/>
                        </a:spcAft>
                      </a:pPr>
                      <a:r>
                        <a:rPr lang="fr-CA" sz="1600" b="0" i="0" u="none" strike="noStrike" kern="1200">
                          <a:solidFill>
                            <a:srgbClr val="000000"/>
                          </a:solidFill>
                          <a:effectLst/>
                          <a:latin typeface="Arial" panose="020B0604020202020204" pitchFamily="34" charset="0"/>
                          <a:ea typeface="Calibri" panose="020F0502020204030204" pitchFamily="34" charset="0"/>
                        </a:rPr>
                        <a:t>97%</a:t>
                      </a:r>
                      <a:endParaRPr lang="fr-CA" sz="1800" b="0" i="0" u="none" strike="noStrike">
                        <a:effectLst/>
                        <a:latin typeface="Arial" panose="020B0604020202020204" pitchFamily="34"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07678393"/>
                  </a:ext>
                </a:extLst>
              </a:tr>
            </a:tbl>
          </a:graphicData>
        </a:graphic>
      </p:graphicFrame>
    </p:spTree>
    <p:extLst>
      <p:ext uri="{BB962C8B-B14F-4D97-AF65-F5344CB8AC3E}">
        <p14:creationId xmlns:p14="http://schemas.microsoft.com/office/powerpoint/2010/main" val="22154507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76BF15D-42F6-ED64-8978-713217E61031}"/>
              </a:ext>
            </a:extLst>
          </p:cNvPr>
          <p:cNvSpPr>
            <a:spLocks noGrp="1"/>
          </p:cNvSpPr>
          <p:nvPr>
            <p:ph type="title"/>
          </p:nvPr>
        </p:nvSpPr>
        <p:spPr>
          <a:xfrm>
            <a:off x="838200" y="567144"/>
            <a:ext cx="10515600" cy="1325563"/>
          </a:xfrm>
        </p:spPr>
        <p:txBody>
          <a:bodyPr>
            <a:normAutofit fontScale="90000"/>
          </a:bodyPr>
          <a:lstStyle/>
          <a:p>
            <a:r>
              <a:rPr lang="fr-CA" sz="3500" b="1">
                <a:solidFill>
                  <a:srgbClr val="009EE0"/>
                </a:solidFill>
                <a:latin typeface="Calibri"/>
                <a:cs typeface="Calibri"/>
              </a:rPr>
              <a:t>Exemple d'indicateurs et de cibles en cours d'élaboration </a:t>
            </a:r>
            <a:br>
              <a:rPr lang="fr-CA" sz="3500" b="1">
                <a:solidFill>
                  <a:srgbClr val="009EE0"/>
                </a:solidFill>
                <a:latin typeface="Calibri"/>
                <a:cs typeface="Calibri"/>
              </a:rPr>
            </a:br>
            <a:r>
              <a:rPr lang="fr-CA" sz="2400">
                <a:solidFill>
                  <a:srgbClr val="009EE0"/>
                </a:solidFill>
                <a:latin typeface="Calibri"/>
                <a:cs typeface="Calibri"/>
              </a:rPr>
              <a:t>(Chantier 7 - Accroître l’accessibilité universelle des véhicules et infrastructures)</a:t>
            </a:r>
            <a:endParaRPr lang="fr-FR" sz="2400">
              <a:solidFill>
                <a:srgbClr val="009EE0"/>
              </a:solidFill>
              <a:latin typeface="Calibri"/>
              <a:ea typeface="Calibri"/>
              <a:cs typeface="Calibri"/>
            </a:endParaRPr>
          </a:p>
        </p:txBody>
      </p:sp>
      <p:graphicFrame>
        <p:nvGraphicFramePr>
          <p:cNvPr id="5" name="Espace réservé du contenu 4">
            <a:extLst>
              <a:ext uri="{FF2B5EF4-FFF2-40B4-BE49-F238E27FC236}">
                <a16:creationId xmlns:a16="http://schemas.microsoft.com/office/drawing/2014/main" id="{53D57A60-A7E1-C161-390E-A23A34481B5A}"/>
              </a:ext>
            </a:extLst>
          </p:cNvPr>
          <p:cNvGraphicFramePr>
            <a:graphicFrameLocks noGrp="1"/>
          </p:cNvGraphicFramePr>
          <p:nvPr>
            <p:ph idx="1"/>
            <p:extLst>
              <p:ext uri="{D42A27DB-BD31-4B8C-83A1-F6EECF244321}">
                <p14:modId xmlns:p14="http://schemas.microsoft.com/office/powerpoint/2010/main" val="1530007773"/>
              </p:ext>
            </p:extLst>
          </p:nvPr>
        </p:nvGraphicFramePr>
        <p:xfrm>
          <a:off x="933235" y="1903340"/>
          <a:ext cx="10371392" cy="3342762"/>
        </p:xfrm>
        <a:graphic>
          <a:graphicData uri="http://schemas.openxmlformats.org/drawingml/2006/table">
            <a:tbl>
              <a:tblPr firstRow="1" firstCol="1" bandRow="1"/>
              <a:tblGrid>
                <a:gridCol w="4700427">
                  <a:extLst>
                    <a:ext uri="{9D8B030D-6E8A-4147-A177-3AD203B41FA5}">
                      <a16:colId xmlns:a16="http://schemas.microsoft.com/office/drawing/2014/main" val="4243864719"/>
                    </a:ext>
                  </a:extLst>
                </a:gridCol>
                <a:gridCol w="2213835">
                  <a:extLst>
                    <a:ext uri="{9D8B030D-6E8A-4147-A177-3AD203B41FA5}">
                      <a16:colId xmlns:a16="http://schemas.microsoft.com/office/drawing/2014/main" val="1038089388"/>
                    </a:ext>
                  </a:extLst>
                </a:gridCol>
                <a:gridCol w="3457130">
                  <a:extLst>
                    <a:ext uri="{9D8B030D-6E8A-4147-A177-3AD203B41FA5}">
                      <a16:colId xmlns:a16="http://schemas.microsoft.com/office/drawing/2014/main" val="2178483316"/>
                    </a:ext>
                  </a:extLst>
                </a:gridCol>
              </a:tblGrid>
              <a:tr h="336874">
                <a:tc>
                  <a:txBody>
                    <a:bodyPr/>
                    <a:lstStyle/>
                    <a:p>
                      <a:pPr>
                        <a:lnSpc>
                          <a:spcPct val="107000"/>
                        </a:lnSpc>
                        <a:spcAft>
                          <a:spcPts val="800"/>
                        </a:spcAft>
                      </a:pPr>
                      <a:r>
                        <a:rPr lang="fr-CA" sz="1600" b="1">
                          <a:solidFill>
                            <a:srgbClr val="000000"/>
                          </a:solidFill>
                          <a:effectLst/>
                          <a:latin typeface="Arial"/>
                          <a:ea typeface="Calibri" panose="020F0502020204030204" pitchFamily="34" charset="0"/>
                        </a:rPr>
                        <a:t>Indicateurs</a:t>
                      </a:r>
                      <a:endParaRPr lang="fr-CA" sz="1600">
                        <a:effectLst/>
                        <a:latin typeface="Arial"/>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600" b="1">
                          <a:solidFill>
                            <a:srgbClr val="000000"/>
                          </a:solidFill>
                          <a:effectLst/>
                          <a:latin typeface="Arial"/>
                          <a:ea typeface="Calibri" panose="020F0502020204030204" pitchFamily="34" charset="0"/>
                        </a:rPr>
                        <a:t>Résultats 2022</a:t>
                      </a:r>
                      <a:endParaRPr lang="fr-CA" sz="1600">
                        <a:effectLst/>
                        <a:latin typeface="Arial"/>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600" b="1">
                          <a:solidFill>
                            <a:srgbClr val="000000"/>
                          </a:solidFill>
                          <a:effectLst/>
                          <a:latin typeface="Arial"/>
                          <a:ea typeface="Calibri" panose="020F0502020204030204" pitchFamily="34" charset="0"/>
                        </a:rPr>
                        <a:t>Cible 2030</a:t>
                      </a:r>
                      <a:endParaRPr lang="fr-CA" sz="1600">
                        <a:effectLst/>
                        <a:latin typeface="Arial"/>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9390379"/>
                  </a:ext>
                </a:extLst>
              </a:tr>
              <a:tr h="917656">
                <a:tc>
                  <a:txBody>
                    <a:bodyPr/>
                    <a:lstStyle/>
                    <a:p>
                      <a:pPr>
                        <a:lnSpc>
                          <a:spcPct val="107000"/>
                        </a:lnSpc>
                        <a:spcAft>
                          <a:spcPts val="800"/>
                        </a:spcAft>
                      </a:pPr>
                      <a:r>
                        <a:rPr lang="fr-CA" sz="1600">
                          <a:solidFill>
                            <a:srgbClr val="000000"/>
                          </a:solidFill>
                          <a:effectLst/>
                          <a:latin typeface="Arial"/>
                          <a:ea typeface="Calibri" panose="020F0502020204030204" pitchFamily="34" charset="0"/>
                        </a:rPr>
                        <a:t>Proportion de bus munis de 2 emplacements pour fauteuils roulants</a:t>
                      </a:r>
                      <a:endParaRPr lang="fr-CA" sz="1600">
                        <a:effectLst/>
                        <a:latin typeface="Arial"/>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600">
                          <a:effectLst/>
                          <a:latin typeface="Arial"/>
                          <a:ea typeface="Calibri" panose="020F0502020204030204" pitchFamily="34" charset="0"/>
                        </a:rPr>
                        <a:t>37%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600">
                          <a:effectLst/>
                          <a:latin typeface="Arial"/>
                          <a:ea typeface="Calibri" panose="020F0502020204030204" pitchFamily="34" charset="0"/>
                        </a:rPr>
                        <a:t>70%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5005981"/>
                  </a:ext>
                </a:extLst>
              </a:tr>
              <a:tr h="1044116">
                <a:tc>
                  <a:txBody>
                    <a:bodyPr/>
                    <a:lstStyle/>
                    <a:p>
                      <a:pPr>
                        <a:lnSpc>
                          <a:spcPct val="107000"/>
                        </a:lnSpc>
                        <a:spcAft>
                          <a:spcPts val="800"/>
                        </a:spcAft>
                      </a:pPr>
                      <a:r>
                        <a:rPr lang="fr-CA" sz="1600">
                          <a:solidFill>
                            <a:srgbClr val="000000"/>
                          </a:solidFill>
                          <a:effectLst/>
                          <a:latin typeface="Arial"/>
                          <a:ea typeface="Calibri" panose="020F0502020204030204" pitchFamily="34" charset="0"/>
                        </a:rPr>
                        <a:t>Nombre de stations munies d’ascenseurs</a:t>
                      </a:r>
                      <a:endParaRPr lang="fr-CA" sz="1600">
                        <a:effectLst/>
                        <a:latin typeface="Arial"/>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600">
                          <a:effectLst/>
                          <a:latin typeface="Arial"/>
                          <a:ea typeface="Calibri" panose="020F0502020204030204" pitchFamily="34" charset="0"/>
                        </a:rPr>
                        <a:t>26/68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600">
                          <a:effectLst/>
                          <a:latin typeface="Arial"/>
                          <a:ea typeface="Calibri" panose="020F0502020204030204" pitchFamily="34" charset="0"/>
                        </a:rPr>
                        <a:t>41/68</a:t>
                      </a:r>
                      <a:r>
                        <a:rPr lang="fr-CA" sz="1600">
                          <a:solidFill>
                            <a:srgbClr val="000000"/>
                          </a:solidFill>
                          <a:effectLst/>
                          <a:latin typeface="Arial"/>
                          <a:ea typeface="Calibri" panose="020F0502020204030204" pitchFamily="34" charset="0"/>
                          <a:cs typeface="Arial"/>
                        </a:rPr>
                        <a:t>*</a:t>
                      </a:r>
                      <a:r>
                        <a:rPr lang="fr-CA" sz="1600">
                          <a:effectLst/>
                          <a:latin typeface="Arial"/>
                          <a:ea typeface="Calibri" panose="020F0502020204030204" pitchFamily="34" charset="0"/>
                        </a:rPr>
                        <a:t> + les 5 stations du PLB</a:t>
                      </a:r>
                    </a:p>
                    <a:p>
                      <a:pPr algn="ctr">
                        <a:lnSpc>
                          <a:spcPct val="107000"/>
                        </a:lnSpc>
                        <a:spcAft>
                          <a:spcPts val="800"/>
                        </a:spcAft>
                      </a:pPr>
                      <a:r>
                        <a:rPr lang="fr-CA" sz="1600">
                          <a:solidFill>
                            <a:srgbClr val="000000"/>
                          </a:solidFill>
                          <a:effectLst/>
                          <a:latin typeface="Arial"/>
                          <a:ea typeface="Calibri" panose="020F0502020204030204" pitchFamily="34" charset="0"/>
                          <a:cs typeface="Arial"/>
                        </a:rPr>
                        <a:t>*</a:t>
                      </a:r>
                      <a:r>
                        <a:rPr lang="fr-CA" sz="1400">
                          <a:solidFill>
                            <a:srgbClr val="000000"/>
                          </a:solidFill>
                          <a:effectLst/>
                          <a:latin typeface="Arial"/>
                          <a:ea typeface="Calibri" panose="020F0502020204030204" pitchFamily="34" charset="0"/>
                          <a:cs typeface="Arial"/>
                        </a:rPr>
                        <a:t>Selon le financement qui sera obtenu</a:t>
                      </a:r>
                      <a:endParaRPr lang="fr-CA" sz="1400">
                        <a:effectLst/>
                        <a:latin typeface="Arial"/>
                        <a:ea typeface="Calibri" panose="020F0502020204030204" pitchFamily="34" charset="0"/>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6603990"/>
                  </a:ext>
                </a:extLst>
              </a:tr>
              <a:tr h="1044116">
                <a:tc>
                  <a:txBody>
                    <a:bodyPr/>
                    <a:lstStyle/>
                    <a:p>
                      <a:pPr>
                        <a:lnSpc>
                          <a:spcPct val="107000"/>
                        </a:lnSpc>
                        <a:spcAft>
                          <a:spcPts val="800"/>
                        </a:spcAft>
                      </a:pPr>
                      <a:r>
                        <a:rPr lang="fr-CA" sz="1600">
                          <a:solidFill>
                            <a:srgbClr val="000000"/>
                          </a:solidFill>
                          <a:effectLst/>
                          <a:latin typeface="Arial"/>
                          <a:ea typeface="Calibri" panose="020F0502020204030204" pitchFamily="34" charset="0"/>
                        </a:rPr>
                        <a:t>Nombre de stations avec la nouvelle signalétique</a:t>
                      </a:r>
                      <a:endParaRPr lang="fr-CA" sz="1600">
                        <a:effectLst/>
                        <a:latin typeface="Arial"/>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600">
                          <a:effectLst/>
                          <a:latin typeface="Arial"/>
                          <a:ea typeface="Calibri" panose="020F0502020204030204" pitchFamily="34" charset="0"/>
                        </a:rPr>
                        <a:t>25 stations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A" sz="1600">
                          <a:effectLst/>
                          <a:latin typeface="Arial"/>
                          <a:ea typeface="Calibri" panose="020F0502020204030204" pitchFamily="34" charset="0"/>
                        </a:rPr>
                        <a:t>68 stations</a:t>
                      </a:r>
                    </a:p>
                    <a:p>
                      <a:pPr lvl="0" algn="ctr">
                        <a:lnSpc>
                          <a:spcPct val="107000"/>
                        </a:lnSpc>
                        <a:spcAft>
                          <a:spcPts val="800"/>
                        </a:spcAft>
                        <a:buNone/>
                      </a:pPr>
                      <a:r>
                        <a:rPr lang="fr-CA" sz="1600" b="0" i="0" u="none" strike="noStrike" noProof="0">
                          <a:solidFill>
                            <a:srgbClr val="000000"/>
                          </a:solidFill>
                          <a:effectLst/>
                          <a:latin typeface="Arial"/>
                        </a:rPr>
                        <a:t>*</a:t>
                      </a:r>
                      <a:r>
                        <a:rPr lang="fr-CA" sz="1400" b="0" i="0" u="none" strike="noStrike" noProof="0">
                          <a:solidFill>
                            <a:srgbClr val="000000"/>
                          </a:solidFill>
                          <a:effectLst/>
                          <a:latin typeface="Arial"/>
                        </a:rPr>
                        <a:t>Selon le financement qui sera obtenu</a:t>
                      </a:r>
                      <a:endParaRPr lang="fr-CA"/>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3076634"/>
                  </a:ext>
                </a:extLst>
              </a:tr>
            </a:tbl>
          </a:graphicData>
        </a:graphic>
      </p:graphicFrame>
      <p:sp>
        <p:nvSpPr>
          <p:cNvPr id="4" name="Espace réservé du numéro de diapositive 3">
            <a:extLst>
              <a:ext uri="{FF2B5EF4-FFF2-40B4-BE49-F238E27FC236}">
                <a16:creationId xmlns:a16="http://schemas.microsoft.com/office/drawing/2014/main" id="{6D24A550-9978-F263-45E6-6D245362091E}"/>
              </a:ext>
            </a:extLst>
          </p:cNvPr>
          <p:cNvSpPr>
            <a:spLocks noGrp="1"/>
          </p:cNvSpPr>
          <p:nvPr>
            <p:ph type="sldNum" sz="quarter" idx="12"/>
          </p:nvPr>
        </p:nvSpPr>
        <p:spPr/>
        <p:txBody>
          <a:bodyPr/>
          <a:lstStyle/>
          <a:p>
            <a:fld id="{EFCDBFAC-BBA8-4B7E-B60C-190D7875D281}" type="slidenum">
              <a:rPr lang="fr-FR" altLang="fr-FR" dirty="0" smtClean="0"/>
              <a:pPr/>
              <a:t>32</a:t>
            </a:fld>
            <a:endParaRPr lang="fr-FR" altLang="fr-FR"/>
          </a:p>
        </p:txBody>
      </p:sp>
    </p:spTree>
    <p:extLst>
      <p:ext uri="{BB962C8B-B14F-4D97-AF65-F5344CB8AC3E}">
        <p14:creationId xmlns:p14="http://schemas.microsoft.com/office/powerpoint/2010/main" val="32229038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C99914-A50B-F039-884C-3AFBBF8E8F4C}"/>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91048732-2B9D-F7C7-64AB-EB17926DD0F1}"/>
              </a:ext>
            </a:extLst>
          </p:cNvPr>
          <p:cNvPicPr>
            <a:picLocks noChangeAspect="1"/>
          </p:cNvPicPr>
          <p:nvPr/>
        </p:nvPicPr>
        <p:blipFill>
          <a:blip r:embed="rId4"/>
          <a:stretch>
            <a:fillRect/>
          </a:stretch>
        </p:blipFill>
        <p:spPr>
          <a:xfrm>
            <a:off x="1460726" y="1909763"/>
            <a:ext cx="1966232" cy="2341789"/>
          </a:xfrm>
          <a:prstGeom prst="rect">
            <a:avLst/>
          </a:prstGeom>
        </p:spPr>
      </p:pic>
      <p:sp>
        <p:nvSpPr>
          <p:cNvPr id="7" name="Titre 1">
            <a:extLst>
              <a:ext uri="{FF2B5EF4-FFF2-40B4-BE49-F238E27FC236}">
                <a16:creationId xmlns:a16="http://schemas.microsoft.com/office/drawing/2014/main" id="{2AEC8235-8DE8-014E-A0E0-D8EAB6126915}"/>
              </a:ext>
            </a:extLst>
          </p:cNvPr>
          <p:cNvSpPr>
            <a:spLocks noGrp="1"/>
          </p:cNvSpPr>
          <p:nvPr>
            <p:ph type="title"/>
            <p:custDataLst>
              <p:tags r:id="rId1"/>
            </p:custDataLst>
          </p:nvPr>
        </p:nvSpPr>
        <p:spPr>
          <a:xfrm>
            <a:off x="3603171" y="3089312"/>
            <a:ext cx="12191997" cy="517001"/>
          </a:xfrm>
        </p:spPr>
        <p:txBody>
          <a:bodyPr vert="horz" lIns="91440" tIns="45720" rIns="91440" bIns="45720" rtlCol="0" anchor="ctr">
            <a:noAutofit/>
          </a:bodyPr>
          <a:lstStyle/>
          <a:p>
            <a:r>
              <a:rPr lang="fr-FR" b="1">
                <a:solidFill>
                  <a:srgbClr val="00B0F0"/>
                </a:solidFill>
                <a:latin typeface="Arial"/>
                <a:cs typeface="Arial"/>
              </a:rPr>
              <a:t>Le transport adapté</a:t>
            </a:r>
          </a:p>
        </p:txBody>
      </p:sp>
      <p:pic>
        <p:nvPicPr>
          <p:cNvPr id="3" name="Image 2">
            <a:extLst>
              <a:ext uri="{FF2B5EF4-FFF2-40B4-BE49-F238E27FC236}">
                <a16:creationId xmlns:a16="http://schemas.microsoft.com/office/drawing/2014/main" id="{08C65CF7-99B9-2743-8176-76DB6A6332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Espace réservé du numéro de diapositive 1">
            <a:extLst>
              <a:ext uri="{FF2B5EF4-FFF2-40B4-BE49-F238E27FC236}">
                <a16:creationId xmlns:a16="http://schemas.microsoft.com/office/drawing/2014/main" id="{1D19377E-1E99-93AC-A79A-DD5F25EECFA8}"/>
              </a:ext>
            </a:extLst>
          </p:cNvPr>
          <p:cNvSpPr>
            <a:spLocks noGrp="1"/>
          </p:cNvSpPr>
          <p:nvPr>
            <p:ph type="sldNum" sz="quarter" idx="12"/>
          </p:nvPr>
        </p:nvSpPr>
        <p:spPr/>
        <p:txBody>
          <a:bodyPr/>
          <a:lstStyle/>
          <a:p>
            <a:fld id="{EAA69015-98DF-46C3-BF5C-93B4D5CE5B96}" type="slidenum">
              <a:rPr lang="fr-CA" smtClean="0"/>
              <a:t>33</a:t>
            </a:fld>
            <a:endParaRPr lang="fr-FR"/>
          </a:p>
        </p:txBody>
      </p:sp>
    </p:spTree>
    <p:extLst>
      <p:ext uri="{BB962C8B-B14F-4D97-AF65-F5344CB8AC3E}">
        <p14:creationId xmlns:p14="http://schemas.microsoft.com/office/powerpoint/2010/main" val="8622780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B1695-58CD-F0B2-25AA-0A6176BFAF54}"/>
            </a:ext>
          </a:extLst>
        </p:cNvPr>
        <p:cNvGrpSpPr/>
        <p:nvPr/>
      </p:nvGrpSpPr>
      <p:grpSpPr>
        <a:xfrm>
          <a:off x="0" y="0"/>
          <a:ext cx="0" cy="0"/>
          <a:chOff x="0" y="0"/>
          <a:chExt cx="0" cy="0"/>
        </a:xfrm>
      </p:grpSpPr>
      <p:sp>
        <p:nvSpPr>
          <p:cNvPr id="4" name="ZoneTexte 1">
            <a:extLst>
              <a:ext uri="{FF2B5EF4-FFF2-40B4-BE49-F238E27FC236}">
                <a16:creationId xmlns:a16="http://schemas.microsoft.com/office/drawing/2014/main" id="{0128615D-B33F-E853-2227-B4C1D35597B2}"/>
              </a:ext>
            </a:extLst>
          </p:cNvPr>
          <p:cNvSpPr txBox="1"/>
          <p:nvPr/>
        </p:nvSpPr>
        <p:spPr>
          <a:xfrm>
            <a:off x="1530983" y="836628"/>
            <a:ext cx="2139699" cy="430887"/>
          </a:xfrm>
          <a:prstGeom prst="rect">
            <a:avLst/>
          </a:prstGeom>
          <a:noFill/>
        </p:spPr>
        <p:txBody>
          <a:bodyPr rot="0" spcFirstLastPara="0" vert="horz" wrap="square" lIns="0" tIns="45720" rIns="91440" bIns="45720" numCol="1" spcCol="0" rtlCol="0" fromWordArt="0" anchor="t" anchorCtr="0" forceAA="0" compatLnSpc="1">
            <a:prstTxWarp prst="textNoShape">
              <a:avLst/>
            </a:prstTxWarp>
            <a:spAutoFit/>
          </a:bodyPr>
          <a:lstStyle>
            <a:defPPr>
              <a:defRPr lang="en-US"/>
            </a:defPPr>
            <a:lvl1pPr marL="0" algn="l" defTabSz="171450" rtl="0" eaLnBrk="1" latinLnBrk="0" hangingPunct="1">
              <a:defRPr sz="675" kern="1200">
                <a:solidFill>
                  <a:schemeClr val="tx1"/>
                </a:solidFill>
                <a:latin typeface="+mn-lt"/>
                <a:ea typeface="+mn-ea"/>
                <a:cs typeface="+mn-cs"/>
              </a:defRPr>
            </a:lvl1pPr>
            <a:lvl2pPr marL="171450" algn="l" defTabSz="171450" rtl="0" eaLnBrk="1" latinLnBrk="0" hangingPunct="1">
              <a:defRPr sz="675" kern="1200">
                <a:solidFill>
                  <a:schemeClr val="tx1"/>
                </a:solidFill>
                <a:latin typeface="+mn-lt"/>
                <a:ea typeface="+mn-ea"/>
                <a:cs typeface="+mn-cs"/>
              </a:defRPr>
            </a:lvl2pPr>
            <a:lvl3pPr marL="342900" algn="l" defTabSz="171450" rtl="0" eaLnBrk="1" latinLnBrk="0" hangingPunct="1">
              <a:defRPr sz="675" kern="1200">
                <a:solidFill>
                  <a:schemeClr val="tx1"/>
                </a:solidFill>
                <a:latin typeface="+mn-lt"/>
                <a:ea typeface="+mn-ea"/>
                <a:cs typeface="+mn-cs"/>
              </a:defRPr>
            </a:lvl3pPr>
            <a:lvl4pPr marL="514350" algn="l" defTabSz="171450" rtl="0" eaLnBrk="1" latinLnBrk="0" hangingPunct="1">
              <a:defRPr sz="675" kern="1200">
                <a:solidFill>
                  <a:schemeClr val="tx1"/>
                </a:solidFill>
                <a:latin typeface="+mn-lt"/>
                <a:ea typeface="+mn-ea"/>
                <a:cs typeface="+mn-cs"/>
              </a:defRPr>
            </a:lvl4pPr>
            <a:lvl5pPr marL="685800" algn="l" defTabSz="171450" rtl="0" eaLnBrk="1" latinLnBrk="0" hangingPunct="1">
              <a:defRPr sz="675" kern="1200">
                <a:solidFill>
                  <a:schemeClr val="tx1"/>
                </a:solidFill>
                <a:latin typeface="+mn-lt"/>
                <a:ea typeface="+mn-ea"/>
                <a:cs typeface="+mn-cs"/>
              </a:defRPr>
            </a:lvl5pPr>
            <a:lvl6pPr marL="857250" algn="l" defTabSz="171450" rtl="0" eaLnBrk="1" latinLnBrk="0" hangingPunct="1">
              <a:defRPr sz="675" kern="1200">
                <a:solidFill>
                  <a:schemeClr val="tx1"/>
                </a:solidFill>
                <a:latin typeface="+mn-lt"/>
                <a:ea typeface="+mn-ea"/>
                <a:cs typeface="+mn-cs"/>
              </a:defRPr>
            </a:lvl6pPr>
            <a:lvl7pPr marL="1028700" algn="l" defTabSz="171450" rtl="0" eaLnBrk="1" latinLnBrk="0" hangingPunct="1">
              <a:defRPr sz="675" kern="1200">
                <a:solidFill>
                  <a:schemeClr val="tx1"/>
                </a:solidFill>
                <a:latin typeface="+mn-lt"/>
                <a:ea typeface="+mn-ea"/>
                <a:cs typeface="+mn-cs"/>
              </a:defRPr>
            </a:lvl7pPr>
            <a:lvl8pPr marL="1200150" algn="l" defTabSz="171450" rtl="0" eaLnBrk="1" latinLnBrk="0" hangingPunct="1">
              <a:defRPr sz="675" kern="1200">
                <a:solidFill>
                  <a:schemeClr val="tx1"/>
                </a:solidFill>
                <a:latin typeface="+mn-lt"/>
                <a:ea typeface="+mn-ea"/>
                <a:cs typeface="+mn-cs"/>
              </a:defRPr>
            </a:lvl8pPr>
            <a:lvl9pPr marL="1371600" algn="l" defTabSz="171450" rtl="0" eaLnBrk="1" latinLnBrk="0" hangingPunct="1">
              <a:defRPr sz="675" kern="1200">
                <a:solidFill>
                  <a:schemeClr val="tx1"/>
                </a:solidFill>
                <a:latin typeface="+mn-lt"/>
                <a:ea typeface="+mn-ea"/>
                <a:cs typeface="+mn-cs"/>
              </a:defRPr>
            </a:lvl9p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fr-CA" sz="1000" b="1" i="0" u="none" strike="noStrike" kern="1200" cap="none" spc="0" normalizeH="0" baseline="0" noProof="0">
                <a:ln>
                  <a:noFill/>
                </a:ln>
                <a:solidFill>
                  <a:srgbClr val="FFFFFF"/>
                </a:solidFill>
                <a:effectLst/>
                <a:uLnTx/>
                <a:uFillTx/>
                <a:latin typeface="Calibri" panose="020F0502020204030204"/>
                <a:ea typeface="+mn-ea"/>
                <a:cs typeface="+mn-cs"/>
              </a:rPr>
              <a:t>TERRITOIRE 1</a:t>
            </a:r>
            <a:r>
              <a:rPr kumimoji="0" lang="fr-CA" sz="1100" b="1" i="0" u="none" strike="noStrike" kern="1200" cap="none" spc="0" normalizeH="0" baseline="0" noProof="0">
                <a:ln>
                  <a:noFill/>
                </a:ln>
                <a:solidFill>
                  <a:srgbClr val="FFFFFF"/>
                </a:solidFill>
                <a:effectLst/>
                <a:uLnTx/>
                <a:uFillTx/>
                <a:latin typeface="Calibri" panose="020F0502020204030204"/>
                <a:ea typeface="+mn-ea"/>
                <a:cs typeface="+mn-cs"/>
              </a:rPr>
              <a:t> </a:t>
            </a:r>
            <a:br>
              <a:rPr kumimoji="0" lang="fr-CA" sz="1100" b="1" i="0" u="none" strike="noStrike" kern="1200" cap="none" spc="0" normalizeH="0" baseline="0" noProof="0">
                <a:ln>
                  <a:noFill/>
                </a:ln>
                <a:solidFill>
                  <a:srgbClr val="000000"/>
                </a:solidFill>
                <a:effectLst/>
                <a:uLnTx/>
                <a:uFillTx/>
                <a:latin typeface="Calibri" panose="020F0502020204030204"/>
                <a:ea typeface="+mn-ea"/>
                <a:cs typeface="+mn-cs"/>
              </a:rPr>
            </a:br>
            <a:r>
              <a:rPr kumimoji="0" lang="fr-CA" sz="1100" b="1" i="0" u="none" strike="noStrike" kern="1200" cap="none" spc="0" normalizeH="0" baseline="0" noProof="0">
                <a:ln>
                  <a:noFill/>
                </a:ln>
                <a:solidFill>
                  <a:srgbClr val="FFFFFF"/>
                </a:solidFill>
                <a:effectLst/>
                <a:uLnTx/>
                <a:uFillTx/>
                <a:latin typeface="Calibri" panose="020F0502020204030204"/>
                <a:ea typeface="+mn-ea"/>
                <a:cs typeface="+mn-cs"/>
              </a:rPr>
              <a:t>Témoignages style harcèlement</a:t>
            </a:r>
            <a:endParaRPr kumimoji="0" lang="fr-CA" sz="1100" b="1" i="0" u="none" strike="noStrike" kern="1200" cap="none" spc="0" normalizeH="0" baseline="0" noProof="0">
              <a:ln>
                <a:noFill/>
              </a:ln>
              <a:solidFill>
                <a:srgbClr val="FFFFFF"/>
              </a:solidFill>
              <a:effectLst/>
              <a:uLnTx/>
              <a:uFillTx/>
              <a:latin typeface="Calibri" panose="020F0502020204030204"/>
              <a:ea typeface="+mn-ea"/>
              <a:cs typeface="Calibri"/>
            </a:endParaRPr>
          </a:p>
        </p:txBody>
      </p:sp>
      <p:pic>
        <p:nvPicPr>
          <p:cNvPr id="6" name="Image 5">
            <a:extLst>
              <a:ext uri="{FF2B5EF4-FFF2-40B4-BE49-F238E27FC236}">
                <a16:creationId xmlns:a16="http://schemas.microsoft.com/office/drawing/2014/main" id="{E3E89EEC-07B0-5082-A257-E9243D3DEE90}"/>
              </a:ext>
            </a:extLst>
          </p:cNvPr>
          <p:cNvPicPr>
            <a:picLocks noChangeAspect="1"/>
          </p:cNvPicPr>
          <p:nvPr/>
        </p:nvPicPr>
        <p:blipFill>
          <a:blip r:embed="rId3"/>
          <a:stretch>
            <a:fillRect/>
          </a:stretch>
        </p:blipFill>
        <p:spPr>
          <a:xfrm>
            <a:off x="3161565" y="4022363"/>
            <a:ext cx="288925" cy="285750"/>
          </a:xfrm>
          <a:prstGeom prst="rect">
            <a:avLst/>
          </a:prstGeom>
        </p:spPr>
      </p:pic>
      <p:sp>
        <p:nvSpPr>
          <p:cNvPr id="7" name="Titre 4">
            <a:extLst>
              <a:ext uri="{FF2B5EF4-FFF2-40B4-BE49-F238E27FC236}">
                <a16:creationId xmlns:a16="http://schemas.microsoft.com/office/drawing/2014/main" id="{24050322-D3B6-E83C-4B98-2C747391F501}"/>
              </a:ext>
            </a:extLst>
          </p:cNvPr>
          <p:cNvSpPr>
            <a:spLocks noGrp="1"/>
          </p:cNvSpPr>
          <p:nvPr/>
        </p:nvSpPr>
        <p:spPr>
          <a:xfrm>
            <a:off x="1235998" y="728672"/>
            <a:ext cx="7886700" cy="647550"/>
          </a:xfrm>
          <a:prstGeom prst="rect">
            <a:avLst/>
          </a:prstGeom>
        </p:spPr>
        <p:txBody>
          <a:bodyPr vert="horz" lIns="0" tIns="45720" rIns="91440" bIns="45720" rtlCol="0" anchor="t">
            <a:spAutoFit/>
          </a:bodyPr>
          <a:lstStyle>
            <a:lvl1pPr algn="l" defTabSz="685800" rtl="0" eaLnBrk="1" latinLnBrk="0" hangingPunct="1">
              <a:lnSpc>
                <a:spcPct val="80000"/>
              </a:lnSpc>
              <a:spcBef>
                <a:spcPct val="0"/>
              </a:spcBef>
              <a:buNone/>
              <a:defRPr sz="2600" b="1" i="0" kern="1200">
                <a:solidFill>
                  <a:srgbClr val="009EE0"/>
                </a:solidFill>
                <a:latin typeface="Calibri" panose="020F0502020204030204" pitchFamily="34" charset="0"/>
                <a:ea typeface="+mj-ea"/>
                <a:cs typeface="Calibri" panose="020F0502020204030204" pitchFamily="34" charset="0"/>
              </a:defRPr>
            </a:lvl1pPr>
          </a:lstStyle>
          <a:p>
            <a:r>
              <a:rPr lang="fr-CA" sz="4400"/>
              <a:t>Notre raison d'être</a:t>
            </a:r>
            <a:endParaRPr lang="fr-FR" sz="4400"/>
          </a:p>
        </p:txBody>
      </p:sp>
      <p:sp>
        <p:nvSpPr>
          <p:cNvPr id="8" name="Rectangle : coins arrondis 7">
            <a:extLst>
              <a:ext uri="{FF2B5EF4-FFF2-40B4-BE49-F238E27FC236}">
                <a16:creationId xmlns:a16="http://schemas.microsoft.com/office/drawing/2014/main" id="{DC7817FB-3AB7-09CE-0168-780A27D432CA}"/>
              </a:ext>
            </a:extLst>
          </p:cNvPr>
          <p:cNvSpPr/>
          <p:nvPr/>
        </p:nvSpPr>
        <p:spPr>
          <a:xfrm>
            <a:off x="2371060" y="1871330"/>
            <a:ext cx="8750596" cy="3540642"/>
          </a:xfrm>
          <a:prstGeom prst="roundRect">
            <a:avLst>
              <a:gd name="adj" fmla="val 532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171450" rtl="0" eaLnBrk="1" latinLnBrk="0" hangingPunct="1">
              <a:defRPr sz="675" kern="1200">
                <a:solidFill>
                  <a:schemeClr val="lt1"/>
                </a:solidFill>
                <a:latin typeface="+mn-lt"/>
                <a:ea typeface="+mn-ea"/>
                <a:cs typeface="+mn-cs"/>
              </a:defRPr>
            </a:lvl1pPr>
            <a:lvl2pPr marL="171450" algn="l" defTabSz="171450" rtl="0" eaLnBrk="1" latinLnBrk="0" hangingPunct="1">
              <a:defRPr sz="675" kern="1200">
                <a:solidFill>
                  <a:schemeClr val="lt1"/>
                </a:solidFill>
                <a:latin typeface="+mn-lt"/>
                <a:ea typeface="+mn-ea"/>
                <a:cs typeface="+mn-cs"/>
              </a:defRPr>
            </a:lvl2pPr>
            <a:lvl3pPr marL="342900" algn="l" defTabSz="171450" rtl="0" eaLnBrk="1" latinLnBrk="0" hangingPunct="1">
              <a:defRPr sz="675" kern="1200">
                <a:solidFill>
                  <a:schemeClr val="lt1"/>
                </a:solidFill>
                <a:latin typeface="+mn-lt"/>
                <a:ea typeface="+mn-ea"/>
                <a:cs typeface="+mn-cs"/>
              </a:defRPr>
            </a:lvl3pPr>
            <a:lvl4pPr marL="514350" algn="l" defTabSz="171450" rtl="0" eaLnBrk="1" latinLnBrk="0" hangingPunct="1">
              <a:defRPr sz="675" kern="1200">
                <a:solidFill>
                  <a:schemeClr val="lt1"/>
                </a:solidFill>
                <a:latin typeface="+mn-lt"/>
                <a:ea typeface="+mn-ea"/>
                <a:cs typeface="+mn-cs"/>
              </a:defRPr>
            </a:lvl4pPr>
            <a:lvl5pPr marL="685800" algn="l" defTabSz="171450" rtl="0" eaLnBrk="1" latinLnBrk="0" hangingPunct="1">
              <a:defRPr sz="675" kern="1200">
                <a:solidFill>
                  <a:schemeClr val="lt1"/>
                </a:solidFill>
                <a:latin typeface="+mn-lt"/>
                <a:ea typeface="+mn-ea"/>
                <a:cs typeface="+mn-cs"/>
              </a:defRPr>
            </a:lvl5pPr>
            <a:lvl6pPr marL="857250" algn="l" defTabSz="171450" rtl="0" eaLnBrk="1" latinLnBrk="0" hangingPunct="1">
              <a:defRPr sz="675" kern="1200">
                <a:solidFill>
                  <a:schemeClr val="lt1"/>
                </a:solidFill>
                <a:latin typeface="+mn-lt"/>
                <a:ea typeface="+mn-ea"/>
                <a:cs typeface="+mn-cs"/>
              </a:defRPr>
            </a:lvl6pPr>
            <a:lvl7pPr marL="1028700" algn="l" defTabSz="171450" rtl="0" eaLnBrk="1" latinLnBrk="0" hangingPunct="1">
              <a:defRPr sz="675" kern="1200">
                <a:solidFill>
                  <a:schemeClr val="lt1"/>
                </a:solidFill>
                <a:latin typeface="+mn-lt"/>
                <a:ea typeface="+mn-ea"/>
                <a:cs typeface="+mn-cs"/>
              </a:defRPr>
            </a:lvl7pPr>
            <a:lvl8pPr marL="1200150" algn="l" defTabSz="171450" rtl="0" eaLnBrk="1" latinLnBrk="0" hangingPunct="1">
              <a:defRPr sz="675" kern="1200">
                <a:solidFill>
                  <a:schemeClr val="lt1"/>
                </a:solidFill>
                <a:latin typeface="+mn-lt"/>
                <a:ea typeface="+mn-ea"/>
                <a:cs typeface="+mn-cs"/>
              </a:defRPr>
            </a:lvl8pPr>
            <a:lvl9pPr marL="1371600" algn="l" defTabSz="171450" rtl="0" eaLnBrk="1" latinLnBrk="0" hangingPunct="1">
              <a:defRPr sz="675" kern="1200">
                <a:solidFill>
                  <a:schemeClr val="lt1"/>
                </a:solidFill>
                <a:latin typeface="+mn-lt"/>
                <a:ea typeface="+mn-ea"/>
                <a:cs typeface="+mn-cs"/>
              </a:defRPr>
            </a:lvl9p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lang="fr-CA" sz="2800" b="0" i="1" u="none" strike="noStrike" kern="1200" cap="none" spc="0" normalizeH="0" baseline="0" noProof="0">
              <a:ln>
                <a:noFill/>
              </a:ln>
              <a:solidFill>
                <a:srgbClr val="00B0F0"/>
              </a:solidFill>
              <a:effectLst/>
              <a:uLnTx/>
              <a:uFillTx/>
              <a:latin typeface="Arial"/>
              <a:cs typeface="Arial"/>
            </a:endParaRPr>
          </a:p>
        </p:txBody>
      </p:sp>
      <p:pic>
        <p:nvPicPr>
          <p:cNvPr id="3" name="Image 2">
            <a:extLst>
              <a:ext uri="{FF2B5EF4-FFF2-40B4-BE49-F238E27FC236}">
                <a16:creationId xmlns:a16="http://schemas.microsoft.com/office/drawing/2014/main" id="{815CEB98-26F9-0FDC-3F1A-D1DE195604D0}"/>
              </a:ext>
            </a:extLst>
          </p:cNvPr>
          <p:cNvPicPr>
            <a:picLocks noChangeAspect="1"/>
          </p:cNvPicPr>
          <p:nvPr/>
        </p:nvPicPr>
        <p:blipFill rotWithShape="1">
          <a:blip r:embed="rId4"/>
          <a:srcRect l="35780" r="-1127" b="680"/>
          <a:stretch/>
        </p:blipFill>
        <p:spPr>
          <a:xfrm>
            <a:off x="457203" y="1790137"/>
            <a:ext cx="3710762" cy="3703028"/>
          </a:xfrm>
          <a:prstGeom prst="ellipse">
            <a:avLst/>
          </a:prstGeom>
        </p:spPr>
      </p:pic>
      <p:sp>
        <p:nvSpPr>
          <p:cNvPr id="5" name="ZoneTexte 4">
            <a:extLst>
              <a:ext uri="{FF2B5EF4-FFF2-40B4-BE49-F238E27FC236}">
                <a16:creationId xmlns:a16="http://schemas.microsoft.com/office/drawing/2014/main" id="{C5D1CDFE-8F5C-460D-3938-9FBECC484799}"/>
              </a:ext>
            </a:extLst>
          </p:cNvPr>
          <p:cNvSpPr txBox="1"/>
          <p:nvPr/>
        </p:nvSpPr>
        <p:spPr>
          <a:xfrm>
            <a:off x="4440502" y="2178381"/>
            <a:ext cx="6474372" cy="28931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2600" i="1">
                <a:solidFill>
                  <a:srgbClr val="009EE0"/>
                </a:solidFill>
                <a:latin typeface="Arial"/>
              </a:rPr>
              <a:t>« Fournir un service de </a:t>
            </a:r>
            <a:r>
              <a:rPr lang="fr-CA" sz="2600" b="1" i="1">
                <a:solidFill>
                  <a:srgbClr val="009EE0"/>
                </a:solidFill>
                <a:latin typeface="Arial"/>
              </a:rPr>
              <a:t>transport collectif adapté</a:t>
            </a:r>
            <a:r>
              <a:rPr lang="fr-CA" sz="2600" i="1">
                <a:solidFill>
                  <a:srgbClr val="009EE0"/>
                </a:solidFill>
                <a:latin typeface="Arial"/>
              </a:rPr>
              <a:t> fiable, sécuritaire, ponctuel et courtois, contribue à </a:t>
            </a:r>
            <a:r>
              <a:rPr lang="fr-CA" sz="2600" b="1" i="1">
                <a:solidFill>
                  <a:srgbClr val="009EE0"/>
                </a:solidFill>
                <a:latin typeface="Arial"/>
              </a:rPr>
              <a:t>l’inclusion</a:t>
            </a:r>
            <a:r>
              <a:rPr lang="fr-CA" sz="2600" i="1">
                <a:solidFill>
                  <a:srgbClr val="009EE0"/>
                </a:solidFill>
                <a:latin typeface="Arial"/>
              </a:rPr>
              <a:t> sociale, professionnelle et économique des </a:t>
            </a:r>
            <a:r>
              <a:rPr lang="fr-CA" sz="2600" b="1" i="1">
                <a:solidFill>
                  <a:srgbClr val="009EE0"/>
                </a:solidFill>
                <a:latin typeface="Arial"/>
              </a:rPr>
              <a:t>personnes vivant avec des limitations</a:t>
            </a:r>
            <a:r>
              <a:rPr lang="fr-CA" sz="2600" i="1">
                <a:solidFill>
                  <a:srgbClr val="009EE0"/>
                </a:solidFill>
                <a:latin typeface="Arial"/>
              </a:rPr>
              <a:t> ayant un impact significatif et persistant sur leur </a:t>
            </a:r>
            <a:r>
              <a:rPr lang="fr-CA" sz="2600" b="1" i="1">
                <a:solidFill>
                  <a:srgbClr val="009EE0"/>
                </a:solidFill>
                <a:latin typeface="Arial"/>
              </a:rPr>
              <a:t>mobilité</a:t>
            </a:r>
            <a:r>
              <a:rPr lang="fr-CA" sz="2600" i="1">
                <a:solidFill>
                  <a:srgbClr val="009EE0"/>
                </a:solidFill>
                <a:latin typeface="Arial"/>
              </a:rPr>
              <a:t>. »</a:t>
            </a:r>
            <a:endParaRPr lang="fr-CA" sz="2600">
              <a:solidFill>
                <a:srgbClr val="009EE0"/>
              </a:solidFill>
            </a:endParaRPr>
          </a:p>
        </p:txBody>
      </p:sp>
      <p:sp>
        <p:nvSpPr>
          <p:cNvPr id="2" name="Espace réservé du numéro de diapositive 1">
            <a:extLst>
              <a:ext uri="{FF2B5EF4-FFF2-40B4-BE49-F238E27FC236}">
                <a16:creationId xmlns:a16="http://schemas.microsoft.com/office/drawing/2014/main" id="{04A2D171-DB9B-22F3-B9DD-88A64308F166}"/>
              </a:ext>
            </a:extLst>
          </p:cNvPr>
          <p:cNvSpPr>
            <a:spLocks noGrp="1"/>
          </p:cNvSpPr>
          <p:nvPr>
            <p:ph type="sldNum" sz="quarter" idx="12"/>
          </p:nvPr>
        </p:nvSpPr>
        <p:spPr/>
        <p:txBody>
          <a:bodyPr/>
          <a:lstStyle/>
          <a:p>
            <a:fld id="{EAA69015-98DF-46C3-BF5C-93B4D5CE5B96}" type="slidenum">
              <a:rPr lang="fr-CA" smtClean="0"/>
              <a:t>34</a:t>
            </a:fld>
            <a:endParaRPr lang="fr-FR"/>
          </a:p>
        </p:txBody>
      </p:sp>
    </p:spTree>
    <p:extLst>
      <p:ext uri="{BB962C8B-B14F-4D97-AF65-F5344CB8AC3E}">
        <p14:creationId xmlns:p14="http://schemas.microsoft.com/office/powerpoint/2010/main" val="14037295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A0DD1E-82A7-BD89-7E5A-C89359D6F99D}"/>
            </a:ext>
          </a:extLst>
        </p:cNvPr>
        <p:cNvGrpSpPr/>
        <p:nvPr/>
      </p:nvGrpSpPr>
      <p:grpSpPr>
        <a:xfrm>
          <a:off x="0" y="0"/>
          <a:ext cx="0" cy="0"/>
          <a:chOff x="0" y="0"/>
          <a:chExt cx="0" cy="0"/>
        </a:xfrm>
      </p:grpSpPr>
      <p:sp>
        <p:nvSpPr>
          <p:cNvPr id="4" name="ZoneTexte 1">
            <a:extLst>
              <a:ext uri="{FF2B5EF4-FFF2-40B4-BE49-F238E27FC236}">
                <a16:creationId xmlns:a16="http://schemas.microsoft.com/office/drawing/2014/main" id="{F7D7493B-F95E-B4FC-3661-FD520236281A}"/>
              </a:ext>
            </a:extLst>
          </p:cNvPr>
          <p:cNvSpPr txBox="1"/>
          <p:nvPr/>
        </p:nvSpPr>
        <p:spPr>
          <a:xfrm>
            <a:off x="1530983" y="836628"/>
            <a:ext cx="2139699" cy="430887"/>
          </a:xfrm>
          <a:prstGeom prst="rect">
            <a:avLst/>
          </a:prstGeom>
          <a:noFill/>
        </p:spPr>
        <p:txBody>
          <a:bodyPr rot="0" spcFirstLastPara="0" vert="horz" wrap="square" lIns="0" tIns="45720" rIns="91440" bIns="45720" numCol="1" spcCol="0" rtlCol="0" fromWordArt="0" anchor="t" anchorCtr="0" forceAA="0" compatLnSpc="1">
            <a:prstTxWarp prst="textNoShape">
              <a:avLst/>
            </a:prstTxWarp>
            <a:spAutoFit/>
          </a:bodyPr>
          <a:lstStyle>
            <a:defPPr>
              <a:defRPr lang="en-US"/>
            </a:defPPr>
            <a:lvl1pPr marL="0" algn="l" defTabSz="171450" rtl="0" eaLnBrk="1" latinLnBrk="0" hangingPunct="1">
              <a:defRPr sz="675" kern="1200">
                <a:solidFill>
                  <a:schemeClr val="tx1"/>
                </a:solidFill>
                <a:latin typeface="+mn-lt"/>
                <a:ea typeface="+mn-ea"/>
                <a:cs typeface="+mn-cs"/>
              </a:defRPr>
            </a:lvl1pPr>
            <a:lvl2pPr marL="171450" algn="l" defTabSz="171450" rtl="0" eaLnBrk="1" latinLnBrk="0" hangingPunct="1">
              <a:defRPr sz="675" kern="1200">
                <a:solidFill>
                  <a:schemeClr val="tx1"/>
                </a:solidFill>
                <a:latin typeface="+mn-lt"/>
                <a:ea typeface="+mn-ea"/>
                <a:cs typeface="+mn-cs"/>
              </a:defRPr>
            </a:lvl2pPr>
            <a:lvl3pPr marL="342900" algn="l" defTabSz="171450" rtl="0" eaLnBrk="1" latinLnBrk="0" hangingPunct="1">
              <a:defRPr sz="675" kern="1200">
                <a:solidFill>
                  <a:schemeClr val="tx1"/>
                </a:solidFill>
                <a:latin typeface="+mn-lt"/>
                <a:ea typeface="+mn-ea"/>
                <a:cs typeface="+mn-cs"/>
              </a:defRPr>
            </a:lvl3pPr>
            <a:lvl4pPr marL="514350" algn="l" defTabSz="171450" rtl="0" eaLnBrk="1" latinLnBrk="0" hangingPunct="1">
              <a:defRPr sz="675" kern="1200">
                <a:solidFill>
                  <a:schemeClr val="tx1"/>
                </a:solidFill>
                <a:latin typeface="+mn-lt"/>
                <a:ea typeface="+mn-ea"/>
                <a:cs typeface="+mn-cs"/>
              </a:defRPr>
            </a:lvl4pPr>
            <a:lvl5pPr marL="685800" algn="l" defTabSz="171450" rtl="0" eaLnBrk="1" latinLnBrk="0" hangingPunct="1">
              <a:defRPr sz="675" kern="1200">
                <a:solidFill>
                  <a:schemeClr val="tx1"/>
                </a:solidFill>
                <a:latin typeface="+mn-lt"/>
                <a:ea typeface="+mn-ea"/>
                <a:cs typeface="+mn-cs"/>
              </a:defRPr>
            </a:lvl5pPr>
            <a:lvl6pPr marL="857250" algn="l" defTabSz="171450" rtl="0" eaLnBrk="1" latinLnBrk="0" hangingPunct="1">
              <a:defRPr sz="675" kern="1200">
                <a:solidFill>
                  <a:schemeClr val="tx1"/>
                </a:solidFill>
                <a:latin typeface="+mn-lt"/>
                <a:ea typeface="+mn-ea"/>
                <a:cs typeface="+mn-cs"/>
              </a:defRPr>
            </a:lvl6pPr>
            <a:lvl7pPr marL="1028700" algn="l" defTabSz="171450" rtl="0" eaLnBrk="1" latinLnBrk="0" hangingPunct="1">
              <a:defRPr sz="675" kern="1200">
                <a:solidFill>
                  <a:schemeClr val="tx1"/>
                </a:solidFill>
                <a:latin typeface="+mn-lt"/>
                <a:ea typeface="+mn-ea"/>
                <a:cs typeface="+mn-cs"/>
              </a:defRPr>
            </a:lvl7pPr>
            <a:lvl8pPr marL="1200150" algn="l" defTabSz="171450" rtl="0" eaLnBrk="1" latinLnBrk="0" hangingPunct="1">
              <a:defRPr sz="675" kern="1200">
                <a:solidFill>
                  <a:schemeClr val="tx1"/>
                </a:solidFill>
                <a:latin typeface="+mn-lt"/>
                <a:ea typeface="+mn-ea"/>
                <a:cs typeface="+mn-cs"/>
              </a:defRPr>
            </a:lvl8pPr>
            <a:lvl9pPr marL="1371600" algn="l" defTabSz="171450" rtl="0" eaLnBrk="1" latinLnBrk="0" hangingPunct="1">
              <a:defRPr sz="675" kern="1200">
                <a:solidFill>
                  <a:schemeClr val="tx1"/>
                </a:solidFill>
                <a:latin typeface="+mn-lt"/>
                <a:ea typeface="+mn-ea"/>
                <a:cs typeface="+mn-cs"/>
              </a:defRPr>
            </a:lvl9p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fr-CA" sz="1000" b="1" i="0" u="none" strike="noStrike" kern="1200" cap="none" spc="0" normalizeH="0" baseline="0" noProof="0">
                <a:ln>
                  <a:noFill/>
                </a:ln>
                <a:solidFill>
                  <a:srgbClr val="FFFFFF"/>
                </a:solidFill>
                <a:effectLst/>
                <a:uLnTx/>
                <a:uFillTx/>
                <a:latin typeface="Calibri" panose="020F0502020204030204"/>
                <a:ea typeface="+mn-ea"/>
                <a:cs typeface="+mn-cs"/>
              </a:rPr>
              <a:t>TERRITOIRE 1</a:t>
            </a:r>
            <a:r>
              <a:rPr kumimoji="0" lang="fr-CA" sz="1100" b="1" i="0" u="none" strike="noStrike" kern="1200" cap="none" spc="0" normalizeH="0" baseline="0" noProof="0">
                <a:ln>
                  <a:noFill/>
                </a:ln>
                <a:solidFill>
                  <a:srgbClr val="FFFFFF"/>
                </a:solidFill>
                <a:effectLst/>
                <a:uLnTx/>
                <a:uFillTx/>
                <a:latin typeface="Calibri" panose="020F0502020204030204"/>
                <a:ea typeface="+mn-ea"/>
                <a:cs typeface="+mn-cs"/>
              </a:rPr>
              <a:t> </a:t>
            </a:r>
            <a:br>
              <a:rPr kumimoji="0" lang="fr-CA" sz="1100" b="1" i="0" u="none" strike="noStrike" kern="1200" cap="none" spc="0" normalizeH="0" baseline="0" noProof="0">
                <a:ln>
                  <a:noFill/>
                </a:ln>
                <a:solidFill>
                  <a:srgbClr val="000000"/>
                </a:solidFill>
                <a:effectLst/>
                <a:uLnTx/>
                <a:uFillTx/>
                <a:latin typeface="Calibri" panose="020F0502020204030204"/>
                <a:ea typeface="+mn-ea"/>
                <a:cs typeface="+mn-cs"/>
              </a:rPr>
            </a:br>
            <a:r>
              <a:rPr kumimoji="0" lang="fr-CA" sz="1100" b="1" i="0" u="none" strike="noStrike" kern="1200" cap="none" spc="0" normalizeH="0" baseline="0" noProof="0">
                <a:ln>
                  <a:noFill/>
                </a:ln>
                <a:solidFill>
                  <a:srgbClr val="FFFFFF"/>
                </a:solidFill>
                <a:effectLst/>
                <a:uLnTx/>
                <a:uFillTx/>
                <a:latin typeface="Calibri" panose="020F0502020204030204"/>
                <a:ea typeface="+mn-ea"/>
                <a:cs typeface="+mn-cs"/>
              </a:rPr>
              <a:t>Témoignages style harcèlement</a:t>
            </a:r>
            <a:endParaRPr kumimoji="0" lang="fr-CA" sz="1100" b="1" i="0" u="none" strike="noStrike" kern="1200" cap="none" spc="0" normalizeH="0" baseline="0" noProof="0">
              <a:ln>
                <a:noFill/>
              </a:ln>
              <a:solidFill>
                <a:srgbClr val="FFFFFF"/>
              </a:solidFill>
              <a:effectLst/>
              <a:uLnTx/>
              <a:uFillTx/>
              <a:latin typeface="Calibri" panose="020F0502020204030204"/>
              <a:ea typeface="+mn-ea"/>
              <a:cs typeface="Calibri"/>
            </a:endParaRPr>
          </a:p>
        </p:txBody>
      </p:sp>
      <p:sp>
        <p:nvSpPr>
          <p:cNvPr id="7" name="Titre 4">
            <a:extLst>
              <a:ext uri="{FF2B5EF4-FFF2-40B4-BE49-F238E27FC236}">
                <a16:creationId xmlns:a16="http://schemas.microsoft.com/office/drawing/2014/main" id="{59F836B3-5E56-C3BE-62BE-EBD7F89E868C}"/>
              </a:ext>
            </a:extLst>
          </p:cNvPr>
          <p:cNvSpPr>
            <a:spLocks noGrp="1"/>
          </p:cNvSpPr>
          <p:nvPr/>
        </p:nvSpPr>
        <p:spPr>
          <a:xfrm>
            <a:off x="1278527" y="728672"/>
            <a:ext cx="7886700" cy="647550"/>
          </a:xfrm>
          <a:prstGeom prst="rect">
            <a:avLst/>
          </a:prstGeom>
        </p:spPr>
        <p:txBody>
          <a:bodyPr vert="horz" lIns="0" tIns="45720" rIns="91440" bIns="45720" rtlCol="0" anchor="t">
            <a:spAutoFit/>
          </a:bodyPr>
          <a:lstStyle>
            <a:lvl1pPr algn="l" defTabSz="685800" rtl="0" eaLnBrk="1" latinLnBrk="0" hangingPunct="1">
              <a:lnSpc>
                <a:spcPct val="80000"/>
              </a:lnSpc>
              <a:spcBef>
                <a:spcPct val="0"/>
              </a:spcBef>
              <a:buNone/>
              <a:defRPr sz="2600" b="1" i="0" kern="1200">
                <a:solidFill>
                  <a:srgbClr val="009EE0"/>
                </a:solidFill>
                <a:latin typeface="Calibri" panose="020F0502020204030204" pitchFamily="34" charset="0"/>
                <a:ea typeface="+mj-ea"/>
                <a:cs typeface="Calibri" panose="020F0502020204030204" pitchFamily="34" charset="0"/>
              </a:defRPr>
            </a:lvl1pPr>
          </a:lstStyle>
          <a:p>
            <a:r>
              <a:rPr lang="fr-CA" sz="4400"/>
              <a:t>Le transport adapté c'est </a:t>
            </a:r>
            <a:endParaRPr lang="fr-FR" sz="4400"/>
          </a:p>
        </p:txBody>
      </p:sp>
      <p:sp>
        <p:nvSpPr>
          <p:cNvPr id="11" name="Espace réservé du contenu 2">
            <a:extLst>
              <a:ext uri="{FF2B5EF4-FFF2-40B4-BE49-F238E27FC236}">
                <a16:creationId xmlns:a16="http://schemas.microsoft.com/office/drawing/2014/main" id="{9FC962BA-C93E-9516-61D9-3588A7A34B23}"/>
              </a:ext>
            </a:extLst>
          </p:cNvPr>
          <p:cNvSpPr txBox="1">
            <a:spLocks/>
          </p:cNvSpPr>
          <p:nvPr>
            <p:custDataLst>
              <p:tags r:id="rId1"/>
            </p:custDataLst>
          </p:nvPr>
        </p:nvSpPr>
        <p:spPr>
          <a:xfrm>
            <a:off x="2161439" y="1738940"/>
            <a:ext cx="7684310" cy="4069270"/>
          </a:xfrm>
          <a:prstGeom prst="rect">
            <a:avLst/>
          </a:prstGeom>
        </p:spPr>
        <p:txBody>
          <a:bodyPr vert="horz" lIns="121920" tIns="60960" rIns="121920" bIns="6096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800"/>
              </a:spcBef>
              <a:spcAft>
                <a:spcPts val="1400"/>
              </a:spcAft>
              <a:buSzPct val="65000"/>
            </a:pPr>
            <a:r>
              <a:rPr lang="fr-CA" sz="2500" b="1">
                <a:latin typeface="Arial"/>
                <a:cs typeface="Arial"/>
              </a:rPr>
              <a:t>86</a:t>
            </a:r>
            <a:r>
              <a:rPr lang="fr-CA" sz="2500">
                <a:latin typeface="Arial"/>
                <a:cs typeface="Arial"/>
              </a:rPr>
              <a:t> minibus opérés par </a:t>
            </a:r>
            <a:r>
              <a:rPr lang="fr-CA" sz="2500" b="1">
                <a:latin typeface="Arial"/>
                <a:cs typeface="Arial"/>
              </a:rPr>
              <a:t>130 </a:t>
            </a:r>
            <a:r>
              <a:rPr lang="fr-CA" sz="2500">
                <a:latin typeface="Arial"/>
                <a:cs typeface="Arial"/>
              </a:rPr>
              <a:t>chauffeurs de </a:t>
            </a:r>
            <a:br>
              <a:rPr lang="fr-CA" sz="2500">
                <a:latin typeface="Arial"/>
                <a:cs typeface="Arial"/>
              </a:rPr>
            </a:br>
            <a:r>
              <a:rPr lang="fr-CA" sz="2500">
                <a:latin typeface="Arial"/>
                <a:cs typeface="Arial"/>
              </a:rPr>
              <a:t>l’équipe STM.</a:t>
            </a:r>
            <a:endParaRPr lang="fr-FR" sz="2500"/>
          </a:p>
          <a:p>
            <a:pPr algn="l">
              <a:lnSpc>
                <a:spcPct val="100000"/>
              </a:lnSpc>
              <a:spcBef>
                <a:spcPts val="800"/>
              </a:spcBef>
              <a:spcAft>
                <a:spcPts val="1400"/>
              </a:spcAft>
              <a:buSzPct val="65000"/>
            </a:pPr>
            <a:r>
              <a:rPr lang="fr-CA" sz="2500">
                <a:latin typeface="Arial"/>
                <a:cs typeface="Arial"/>
              </a:rPr>
              <a:t>Une équipe de </a:t>
            </a:r>
            <a:r>
              <a:rPr lang="fr-CA" sz="2500" b="1">
                <a:latin typeface="Arial"/>
                <a:cs typeface="Arial"/>
              </a:rPr>
              <a:t>151</a:t>
            </a:r>
            <a:r>
              <a:rPr lang="fr-CA" sz="2500">
                <a:latin typeface="Arial"/>
                <a:cs typeface="Arial"/>
              </a:rPr>
              <a:t> experts en logistique, employés de bureau, professionnels et gestionnaires dédiés à l'efficacité de notre service.</a:t>
            </a:r>
          </a:p>
          <a:p>
            <a:pPr algn="l">
              <a:lnSpc>
                <a:spcPct val="100000"/>
              </a:lnSpc>
              <a:spcBef>
                <a:spcPts val="800"/>
              </a:spcBef>
              <a:spcAft>
                <a:spcPts val="1400"/>
              </a:spcAft>
              <a:buSzPct val="65000"/>
            </a:pPr>
            <a:r>
              <a:rPr lang="fr-CA" sz="2500">
                <a:latin typeface="Arial"/>
                <a:cs typeface="Arial"/>
              </a:rPr>
              <a:t>Nous collaborons avec </a:t>
            </a:r>
            <a:r>
              <a:rPr lang="fr-CA" sz="2500" b="1">
                <a:latin typeface="Arial"/>
                <a:cs typeface="Arial"/>
              </a:rPr>
              <a:t>8 </a:t>
            </a:r>
            <a:r>
              <a:rPr lang="fr-CA" sz="2500">
                <a:latin typeface="Arial"/>
                <a:cs typeface="Arial"/>
              </a:rPr>
              <a:t>fournisseurs de services de taxi en sous-traitance, mobilisant </a:t>
            </a:r>
            <a:r>
              <a:rPr lang="fr-CA" sz="2500" b="1">
                <a:latin typeface="Arial"/>
                <a:cs typeface="Arial"/>
              </a:rPr>
              <a:t>1 500 </a:t>
            </a:r>
            <a:r>
              <a:rPr lang="fr-CA" sz="2500">
                <a:latin typeface="Arial"/>
                <a:cs typeface="Arial"/>
              </a:rPr>
              <a:t>chauffeurs de taxi pour offrir une gamme complète de solutions de transport adapté.</a:t>
            </a:r>
          </a:p>
        </p:txBody>
      </p:sp>
      <p:sp>
        <p:nvSpPr>
          <p:cNvPr id="13" name="Oval 77">
            <a:extLst>
              <a:ext uri="{FF2B5EF4-FFF2-40B4-BE49-F238E27FC236}">
                <a16:creationId xmlns:a16="http://schemas.microsoft.com/office/drawing/2014/main" id="{F10B3AD5-F971-DA13-DC1D-36FF5D385CB4}"/>
              </a:ext>
            </a:extLst>
          </p:cNvPr>
          <p:cNvSpPr/>
          <p:nvPr/>
        </p:nvSpPr>
        <p:spPr>
          <a:xfrm>
            <a:off x="1287671" y="1817850"/>
            <a:ext cx="706228" cy="706225"/>
          </a:xfrm>
          <a:prstGeom prst="ellipse">
            <a:avLst/>
          </a:pr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171450" rtl="0" eaLnBrk="1" latinLnBrk="0" hangingPunct="1">
              <a:defRPr sz="675" kern="1200">
                <a:solidFill>
                  <a:schemeClr val="lt1"/>
                </a:solidFill>
                <a:latin typeface="+mn-lt"/>
                <a:ea typeface="+mn-ea"/>
                <a:cs typeface="+mn-cs"/>
              </a:defRPr>
            </a:lvl1pPr>
            <a:lvl2pPr marL="171450" algn="l" defTabSz="171450" rtl="0" eaLnBrk="1" latinLnBrk="0" hangingPunct="1">
              <a:defRPr sz="675" kern="1200">
                <a:solidFill>
                  <a:schemeClr val="lt1"/>
                </a:solidFill>
                <a:latin typeface="+mn-lt"/>
                <a:ea typeface="+mn-ea"/>
                <a:cs typeface="+mn-cs"/>
              </a:defRPr>
            </a:lvl2pPr>
            <a:lvl3pPr marL="342900" algn="l" defTabSz="171450" rtl="0" eaLnBrk="1" latinLnBrk="0" hangingPunct="1">
              <a:defRPr sz="675" kern="1200">
                <a:solidFill>
                  <a:schemeClr val="lt1"/>
                </a:solidFill>
                <a:latin typeface="+mn-lt"/>
                <a:ea typeface="+mn-ea"/>
                <a:cs typeface="+mn-cs"/>
              </a:defRPr>
            </a:lvl3pPr>
            <a:lvl4pPr marL="514350" algn="l" defTabSz="171450" rtl="0" eaLnBrk="1" latinLnBrk="0" hangingPunct="1">
              <a:defRPr sz="675" kern="1200">
                <a:solidFill>
                  <a:schemeClr val="lt1"/>
                </a:solidFill>
                <a:latin typeface="+mn-lt"/>
                <a:ea typeface="+mn-ea"/>
                <a:cs typeface="+mn-cs"/>
              </a:defRPr>
            </a:lvl4pPr>
            <a:lvl5pPr marL="685800" algn="l" defTabSz="171450" rtl="0" eaLnBrk="1" latinLnBrk="0" hangingPunct="1">
              <a:defRPr sz="675" kern="1200">
                <a:solidFill>
                  <a:schemeClr val="lt1"/>
                </a:solidFill>
                <a:latin typeface="+mn-lt"/>
                <a:ea typeface="+mn-ea"/>
                <a:cs typeface="+mn-cs"/>
              </a:defRPr>
            </a:lvl5pPr>
            <a:lvl6pPr marL="857250" algn="l" defTabSz="171450" rtl="0" eaLnBrk="1" latinLnBrk="0" hangingPunct="1">
              <a:defRPr sz="675" kern="1200">
                <a:solidFill>
                  <a:schemeClr val="lt1"/>
                </a:solidFill>
                <a:latin typeface="+mn-lt"/>
                <a:ea typeface="+mn-ea"/>
                <a:cs typeface="+mn-cs"/>
              </a:defRPr>
            </a:lvl6pPr>
            <a:lvl7pPr marL="1028700" algn="l" defTabSz="171450" rtl="0" eaLnBrk="1" latinLnBrk="0" hangingPunct="1">
              <a:defRPr sz="675" kern="1200">
                <a:solidFill>
                  <a:schemeClr val="lt1"/>
                </a:solidFill>
                <a:latin typeface="+mn-lt"/>
                <a:ea typeface="+mn-ea"/>
                <a:cs typeface="+mn-cs"/>
              </a:defRPr>
            </a:lvl7pPr>
            <a:lvl8pPr marL="1200150" algn="l" defTabSz="171450" rtl="0" eaLnBrk="1" latinLnBrk="0" hangingPunct="1">
              <a:defRPr sz="675" kern="1200">
                <a:solidFill>
                  <a:schemeClr val="lt1"/>
                </a:solidFill>
                <a:latin typeface="+mn-lt"/>
                <a:ea typeface="+mn-ea"/>
                <a:cs typeface="+mn-cs"/>
              </a:defRPr>
            </a:lvl8pPr>
            <a:lvl9pPr marL="1371600" algn="l" defTabSz="171450" rtl="0" eaLnBrk="1" latinLnBrk="0" hangingPunct="1">
              <a:defRPr sz="675" kern="1200">
                <a:solidFill>
                  <a:schemeClr val="lt1"/>
                </a:solidFill>
                <a:latin typeface="+mn-lt"/>
                <a:ea typeface="+mn-ea"/>
                <a:cs typeface="+mn-cs"/>
              </a:defRPr>
            </a:lvl9pPr>
          </a:lstStyle>
          <a:p>
            <a:pPr algn="ctr"/>
            <a:r>
              <a:rPr lang="en-US" sz="2000">
                <a:latin typeface="Arial"/>
                <a:cs typeface="Arial"/>
              </a:rPr>
              <a:t>1</a:t>
            </a:r>
          </a:p>
        </p:txBody>
      </p:sp>
      <p:sp>
        <p:nvSpPr>
          <p:cNvPr id="15" name="Oval 77">
            <a:extLst>
              <a:ext uri="{FF2B5EF4-FFF2-40B4-BE49-F238E27FC236}">
                <a16:creationId xmlns:a16="http://schemas.microsoft.com/office/drawing/2014/main" id="{F74BAD85-2B4D-4523-DEB0-00E320A7AED5}"/>
              </a:ext>
            </a:extLst>
          </p:cNvPr>
          <p:cNvSpPr/>
          <p:nvPr/>
        </p:nvSpPr>
        <p:spPr>
          <a:xfrm>
            <a:off x="1291795" y="4343680"/>
            <a:ext cx="706228" cy="706225"/>
          </a:xfrm>
          <a:prstGeom prst="ellipse">
            <a:avLst/>
          </a:pr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171450" rtl="0" eaLnBrk="1" latinLnBrk="0" hangingPunct="1">
              <a:defRPr sz="675" kern="1200">
                <a:solidFill>
                  <a:schemeClr val="lt1"/>
                </a:solidFill>
                <a:latin typeface="+mn-lt"/>
                <a:ea typeface="+mn-ea"/>
                <a:cs typeface="+mn-cs"/>
              </a:defRPr>
            </a:lvl1pPr>
            <a:lvl2pPr marL="171450" algn="l" defTabSz="171450" rtl="0" eaLnBrk="1" latinLnBrk="0" hangingPunct="1">
              <a:defRPr sz="675" kern="1200">
                <a:solidFill>
                  <a:schemeClr val="lt1"/>
                </a:solidFill>
                <a:latin typeface="+mn-lt"/>
                <a:ea typeface="+mn-ea"/>
                <a:cs typeface="+mn-cs"/>
              </a:defRPr>
            </a:lvl2pPr>
            <a:lvl3pPr marL="342900" algn="l" defTabSz="171450" rtl="0" eaLnBrk="1" latinLnBrk="0" hangingPunct="1">
              <a:defRPr sz="675" kern="1200">
                <a:solidFill>
                  <a:schemeClr val="lt1"/>
                </a:solidFill>
                <a:latin typeface="+mn-lt"/>
                <a:ea typeface="+mn-ea"/>
                <a:cs typeface="+mn-cs"/>
              </a:defRPr>
            </a:lvl3pPr>
            <a:lvl4pPr marL="514350" algn="l" defTabSz="171450" rtl="0" eaLnBrk="1" latinLnBrk="0" hangingPunct="1">
              <a:defRPr sz="675" kern="1200">
                <a:solidFill>
                  <a:schemeClr val="lt1"/>
                </a:solidFill>
                <a:latin typeface="+mn-lt"/>
                <a:ea typeface="+mn-ea"/>
                <a:cs typeface="+mn-cs"/>
              </a:defRPr>
            </a:lvl4pPr>
            <a:lvl5pPr marL="685800" algn="l" defTabSz="171450" rtl="0" eaLnBrk="1" latinLnBrk="0" hangingPunct="1">
              <a:defRPr sz="675" kern="1200">
                <a:solidFill>
                  <a:schemeClr val="lt1"/>
                </a:solidFill>
                <a:latin typeface="+mn-lt"/>
                <a:ea typeface="+mn-ea"/>
                <a:cs typeface="+mn-cs"/>
              </a:defRPr>
            </a:lvl5pPr>
            <a:lvl6pPr marL="857250" algn="l" defTabSz="171450" rtl="0" eaLnBrk="1" latinLnBrk="0" hangingPunct="1">
              <a:defRPr sz="675" kern="1200">
                <a:solidFill>
                  <a:schemeClr val="lt1"/>
                </a:solidFill>
                <a:latin typeface="+mn-lt"/>
                <a:ea typeface="+mn-ea"/>
                <a:cs typeface="+mn-cs"/>
              </a:defRPr>
            </a:lvl6pPr>
            <a:lvl7pPr marL="1028700" algn="l" defTabSz="171450" rtl="0" eaLnBrk="1" latinLnBrk="0" hangingPunct="1">
              <a:defRPr sz="675" kern="1200">
                <a:solidFill>
                  <a:schemeClr val="lt1"/>
                </a:solidFill>
                <a:latin typeface="+mn-lt"/>
                <a:ea typeface="+mn-ea"/>
                <a:cs typeface="+mn-cs"/>
              </a:defRPr>
            </a:lvl7pPr>
            <a:lvl8pPr marL="1200150" algn="l" defTabSz="171450" rtl="0" eaLnBrk="1" latinLnBrk="0" hangingPunct="1">
              <a:defRPr sz="675" kern="1200">
                <a:solidFill>
                  <a:schemeClr val="lt1"/>
                </a:solidFill>
                <a:latin typeface="+mn-lt"/>
                <a:ea typeface="+mn-ea"/>
                <a:cs typeface="+mn-cs"/>
              </a:defRPr>
            </a:lvl8pPr>
            <a:lvl9pPr marL="1371600" algn="l" defTabSz="171450" rtl="0" eaLnBrk="1" latinLnBrk="0" hangingPunct="1">
              <a:defRPr sz="675" kern="1200">
                <a:solidFill>
                  <a:schemeClr val="lt1"/>
                </a:solidFill>
                <a:latin typeface="+mn-lt"/>
                <a:ea typeface="+mn-ea"/>
                <a:cs typeface="+mn-cs"/>
              </a:defRPr>
            </a:lvl9pPr>
          </a:lstStyle>
          <a:p>
            <a:pPr algn="ctr"/>
            <a:r>
              <a:rPr lang="en-US" sz="2000">
                <a:latin typeface="Arial"/>
                <a:cs typeface="Arial"/>
              </a:rPr>
              <a:t>3</a:t>
            </a:r>
          </a:p>
        </p:txBody>
      </p:sp>
      <p:sp>
        <p:nvSpPr>
          <p:cNvPr id="17" name="Oval 77">
            <a:extLst>
              <a:ext uri="{FF2B5EF4-FFF2-40B4-BE49-F238E27FC236}">
                <a16:creationId xmlns:a16="http://schemas.microsoft.com/office/drawing/2014/main" id="{3593430C-BE9A-8CC2-8535-2AC01698C2D4}"/>
              </a:ext>
            </a:extLst>
          </p:cNvPr>
          <p:cNvSpPr/>
          <p:nvPr/>
        </p:nvSpPr>
        <p:spPr>
          <a:xfrm>
            <a:off x="1291795" y="2886595"/>
            <a:ext cx="706228" cy="706225"/>
          </a:xfrm>
          <a:prstGeom prst="ellipse">
            <a:avLst/>
          </a:pr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171450" rtl="0" eaLnBrk="1" latinLnBrk="0" hangingPunct="1">
              <a:defRPr sz="675" kern="1200">
                <a:solidFill>
                  <a:schemeClr val="lt1"/>
                </a:solidFill>
                <a:latin typeface="+mn-lt"/>
                <a:ea typeface="+mn-ea"/>
                <a:cs typeface="+mn-cs"/>
              </a:defRPr>
            </a:lvl1pPr>
            <a:lvl2pPr marL="171450" algn="l" defTabSz="171450" rtl="0" eaLnBrk="1" latinLnBrk="0" hangingPunct="1">
              <a:defRPr sz="675" kern="1200">
                <a:solidFill>
                  <a:schemeClr val="lt1"/>
                </a:solidFill>
                <a:latin typeface="+mn-lt"/>
                <a:ea typeface="+mn-ea"/>
                <a:cs typeface="+mn-cs"/>
              </a:defRPr>
            </a:lvl2pPr>
            <a:lvl3pPr marL="342900" algn="l" defTabSz="171450" rtl="0" eaLnBrk="1" latinLnBrk="0" hangingPunct="1">
              <a:defRPr sz="675" kern="1200">
                <a:solidFill>
                  <a:schemeClr val="lt1"/>
                </a:solidFill>
                <a:latin typeface="+mn-lt"/>
                <a:ea typeface="+mn-ea"/>
                <a:cs typeface="+mn-cs"/>
              </a:defRPr>
            </a:lvl3pPr>
            <a:lvl4pPr marL="514350" algn="l" defTabSz="171450" rtl="0" eaLnBrk="1" latinLnBrk="0" hangingPunct="1">
              <a:defRPr sz="675" kern="1200">
                <a:solidFill>
                  <a:schemeClr val="lt1"/>
                </a:solidFill>
                <a:latin typeface="+mn-lt"/>
                <a:ea typeface="+mn-ea"/>
                <a:cs typeface="+mn-cs"/>
              </a:defRPr>
            </a:lvl4pPr>
            <a:lvl5pPr marL="685800" algn="l" defTabSz="171450" rtl="0" eaLnBrk="1" latinLnBrk="0" hangingPunct="1">
              <a:defRPr sz="675" kern="1200">
                <a:solidFill>
                  <a:schemeClr val="lt1"/>
                </a:solidFill>
                <a:latin typeface="+mn-lt"/>
                <a:ea typeface="+mn-ea"/>
                <a:cs typeface="+mn-cs"/>
              </a:defRPr>
            </a:lvl5pPr>
            <a:lvl6pPr marL="857250" algn="l" defTabSz="171450" rtl="0" eaLnBrk="1" latinLnBrk="0" hangingPunct="1">
              <a:defRPr sz="675" kern="1200">
                <a:solidFill>
                  <a:schemeClr val="lt1"/>
                </a:solidFill>
                <a:latin typeface="+mn-lt"/>
                <a:ea typeface="+mn-ea"/>
                <a:cs typeface="+mn-cs"/>
              </a:defRPr>
            </a:lvl6pPr>
            <a:lvl7pPr marL="1028700" algn="l" defTabSz="171450" rtl="0" eaLnBrk="1" latinLnBrk="0" hangingPunct="1">
              <a:defRPr sz="675" kern="1200">
                <a:solidFill>
                  <a:schemeClr val="lt1"/>
                </a:solidFill>
                <a:latin typeface="+mn-lt"/>
                <a:ea typeface="+mn-ea"/>
                <a:cs typeface="+mn-cs"/>
              </a:defRPr>
            </a:lvl7pPr>
            <a:lvl8pPr marL="1200150" algn="l" defTabSz="171450" rtl="0" eaLnBrk="1" latinLnBrk="0" hangingPunct="1">
              <a:defRPr sz="675" kern="1200">
                <a:solidFill>
                  <a:schemeClr val="lt1"/>
                </a:solidFill>
                <a:latin typeface="+mn-lt"/>
                <a:ea typeface="+mn-ea"/>
                <a:cs typeface="+mn-cs"/>
              </a:defRPr>
            </a:lvl8pPr>
            <a:lvl9pPr marL="1371600" algn="l" defTabSz="171450" rtl="0" eaLnBrk="1" latinLnBrk="0" hangingPunct="1">
              <a:defRPr sz="675" kern="1200">
                <a:solidFill>
                  <a:schemeClr val="lt1"/>
                </a:solidFill>
                <a:latin typeface="+mn-lt"/>
                <a:ea typeface="+mn-ea"/>
                <a:cs typeface="+mn-cs"/>
              </a:defRPr>
            </a:lvl9pPr>
          </a:lstStyle>
          <a:p>
            <a:pPr algn="ctr"/>
            <a:r>
              <a:rPr lang="en-US" sz="2000">
                <a:latin typeface="Arial"/>
                <a:cs typeface="Arial"/>
              </a:rPr>
              <a:t>2</a:t>
            </a:r>
          </a:p>
        </p:txBody>
      </p:sp>
      <p:sp>
        <p:nvSpPr>
          <p:cNvPr id="2" name="Espace réservé du numéro de diapositive 1">
            <a:extLst>
              <a:ext uri="{FF2B5EF4-FFF2-40B4-BE49-F238E27FC236}">
                <a16:creationId xmlns:a16="http://schemas.microsoft.com/office/drawing/2014/main" id="{72098654-1DB4-280B-BAA5-713B7AC233C5}"/>
              </a:ext>
            </a:extLst>
          </p:cNvPr>
          <p:cNvSpPr>
            <a:spLocks noGrp="1"/>
          </p:cNvSpPr>
          <p:nvPr>
            <p:ph type="sldNum" sz="quarter" idx="12"/>
          </p:nvPr>
        </p:nvSpPr>
        <p:spPr/>
        <p:txBody>
          <a:bodyPr/>
          <a:lstStyle/>
          <a:p>
            <a:fld id="{EAA69015-98DF-46C3-BF5C-93B4D5CE5B96}" type="slidenum">
              <a:rPr lang="fr-CA" smtClean="0"/>
              <a:t>35</a:t>
            </a:fld>
            <a:endParaRPr lang="fr-FR"/>
          </a:p>
        </p:txBody>
      </p:sp>
    </p:spTree>
    <p:extLst>
      <p:ext uri="{BB962C8B-B14F-4D97-AF65-F5344CB8AC3E}">
        <p14:creationId xmlns:p14="http://schemas.microsoft.com/office/powerpoint/2010/main" val="26993806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7485E-89DD-4D92-74C2-2ABA4A7B8FEB}"/>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43801953-8174-0AB9-09AE-D6D28069AF35}"/>
              </a:ext>
            </a:extLst>
          </p:cNvPr>
          <p:cNvPicPr>
            <a:picLocks noChangeAspect="1"/>
          </p:cNvPicPr>
          <p:nvPr/>
        </p:nvPicPr>
        <p:blipFill>
          <a:blip r:embed="rId3"/>
          <a:stretch>
            <a:fillRect/>
          </a:stretch>
        </p:blipFill>
        <p:spPr>
          <a:xfrm>
            <a:off x="1460726" y="1909763"/>
            <a:ext cx="1966232" cy="2341789"/>
          </a:xfrm>
          <a:prstGeom prst="rect">
            <a:avLst/>
          </a:prstGeom>
        </p:spPr>
      </p:pic>
      <p:sp>
        <p:nvSpPr>
          <p:cNvPr id="2" name="Titre 1">
            <a:extLst>
              <a:ext uri="{FF2B5EF4-FFF2-40B4-BE49-F238E27FC236}">
                <a16:creationId xmlns:a16="http://schemas.microsoft.com/office/drawing/2014/main" id="{C2AD37A5-3289-93C6-DC37-11DF14C7A6D0}"/>
              </a:ext>
            </a:extLst>
          </p:cNvPr>
          <p:cNvSpPr>
            <a:spLocks noGrp="1"/>
          </p:cNvSpPr>
          <p:nvPr/>
        </p:nvSpPr>
        <p:spPr>
          <a:xfrm>
            <a:off x="3897085" y="2534141"/>
            <a:ext cx="12191997" cy="1218795"/>
          </a:xfrm>
          <a:prstGeom prst="rect">
            <a:avLst/>
          </a:prstGeom>
        </p:spPr>
        <p:txBody>
          <a:bodyPr vert="horz" wrap="square" lIns="0" tIns="0" rIns="0" bIns="0" rtlCol="0" anchor="t">
            <a:spAutoFit/>
          </a:bodyPr>
          <a:lstStyle>
            <a:lvl1pPr algn="ctr" defTabSz="914400" rtl="0" eaLnBrk="1" latinLnBrk="0" hangingPunct="1">
              <a:lnSpc>
                <a:spcPct val="90000"/>
              </a:lnSpc>
              <a:spcBef>
                <a:spcPct val="0"/>
              </a:spcBef>
              <a:buNone/>
              <a:defRPr sz="3733" kern="1200">
                <a:solidFill>
                  <a:schemeClr val="tx1"/>
                </a:solidFill>
                <a:latin typeface="+mj-lt"/>
                <a:ea typeface="+mj-ea"/>
                <a:cs typeface="+mj-cs"/>
              </a:defRPr>
            </a:lvl1pPr>
          </a:lstStyle>
          <a:p>
            <a:pPr algn="l"/>
            <a:r>
              <a:rPr lang="fr-FR" sz="4400" b="1">
                <a:solidFill>
                  <a:srgbClr val="00B0F0"/>
                </a:solidFill>
                <a:latin typeface="Arial"/>
                <a:cs typeface="Arial"/>
              </a:rPr>
              <a:t>Nos réalisations </a:t>
            </a:r>
            <a:br>
              <a:rPr lang="fr-FR" sz="4400" b="1">
                <a:solidFill>
                  <a:srgbClr val="00B0F0"/>
                </a:solidFill>
                <a:latin typeface="Arial"/>
                <a:cs typeface="Arial"/>
              </a:rPr>
            </a:br>
            <a:r>
              <a:rPr lang="fr-FR" sz="4400" b="1">
                <a:solidFill>
                  <a:srgbClr val="00B0F0"/>
                </a:solidFill>
                <a:latin typeface="Arial"/>
                <a:cs typeface="Arial"/>
              </a:rPr>
              <a:t>et ce qui nous attend</a:t>
            </a:r>
          </a:p>
        </p:txBody>
      </p:sp>
      <p:pic>
        <p:nvPicPr>
          <p:cNvPr id="5" name="Image 4">
            <a:extLst>
              <a:ext uri="{FF2B5EF4-FFF2-40B4-BE49-F238E27FC236}">
                <a16:creationId xmlns:a16="http://schemas.microsoft.com/office/drawing/2014/main" id="{B7FDC637-C8FD-1645-885E-2B9EAE8C7F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Espace réservé du numéro de diapositive 2">
            <a:extLst>
              <a:ext uri="{FF2B5EF4-FFF2-40B4-BE49-F238E27FC236}">
                <a16:creationId xmlns:a16="http://schemas.microsoft.com/office/drawing/2014/main" id="{CC2ED208-AB98-D347-E8C1-FD0042E88074}"/>
              </a:ext>
            </a:extLst>
          </p:cNvPr>
          <p:cNvSpPr>
            <a:spLocks noGrp="1"/>
          </p:cNvSpPr>
          <p:nvPr>
            <p:ph type="sldNum" sz="quarter" idx="12"/>
          </p:nvPr>
        </p:nvSpPr>
        <p:spPr/>
        <p:txBody>
          <a:bodyPr/>
          <a:lstStyle/>
          <a:p>
            <a:fld id="{EAA69015-98DF-46C3-BF5C-93B4D5CE5B96}" type="slidenum">
              <a:rPr lang="fr-CA" smtClean="0"/>
              <a:t>36</a:t>
            </a:fld>
            <a:endParaRPr lang="fr-FR"/>
          </a:p>
        </p:txBody>
      </p:sp>
    </p:spTree>
    <p:extLst>
      <p:ext uri="{BB962C8B-B14F-4D97-AF65-F5344CB8AC3E}">
        <p14:creationId xmlns:p14="http://schemas.microsoft.com/office/powerpoint/2010/main" val="22105670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A0DD1E-82A7-BD89-7E5A-C89359D6F99D}"/>
            </a:ext>
          </a:extLst>
        </p:cNvPr>
        <p:cNvGrpSpPr/>
        <p:nvPr/>
      </p:nvGrpSpPr>
      <p:grpSpPr>
        <a:xfrm>
          <a:off x="0" y="0"/>
          <a:ext cx="0" cy="0"/>
          <a:chOff x="0" y="0"/>
          <a:chExt cx="0" cy="0"/>
        </a:xfrm>
      </p:grpSpPr>
      <p:pic>
        <p:nvPicPr>
          <p:cNvPr id="29" name="Image 28">
            <a:extLst>
              <a:ext uri="{FF2B5EF4-FFF2-40B4-BE49-F238E27FC236}">
                <a16:creationId xmlns:a16="http://schemas.microsoft.com/office/drawing/2014/main" id="{21B2F4FC-6BA7-3E4A-B124-2C4B8ADB8A5D}"/>
              </a:ext>
            </a:extLst>
          </p:cNvPr>
          <p:cNvPicPr>
            <a:picLocks noChangeAspect="1"/>
          </p:cNvPicPr>
          <p:nvPr/>
        </p:nvPicPr>
        <p:blipFill>
          <a:blip r:embed="rId3"/>
          <a:stretch>
            <a:fillRect/>
          </a:stretch>
        </p:blipFill>
        <p:spPr>
          <a:xfrm>
            <a:off x="12688142" y="789864"/>
            <a:ext cx="2498267" cy="4778832"/>
          </a:xfrm>
          <a:prstGeom prst="rect">
            <a:avLst/>
          </a:prstGeom>
        </p:spPr>
      </p:pic>
      <p:sp>
        <p:nvSpPr>
          <p:cNvPr id="34" name="Titre 48">
            <a:extLst>
              <a:ext uri="{FF2B5EF4-FFF2-40B4-BE49-F238E27FC236}">
                <a16:creationId xmlns:a16="http://schemas.microsoft.com/office/drawing/2014/main" id="{9F5F14F2-98B7-D14B-952B-3706E5088AC6}"/>
              </a:ext>
            </a:extLst>
          </p:cNvPr>
          <p:cNvSpPr>
            <a:spLocks noGrp="1"/>
          </p:cNvSpPr>
          <p:nvPr>
            <p:ph type="title"/>
          </p:nvPr>
        </p:nvSpPr>
        <p:spPr>
          <a:xfrm>
            <a:off x="1158742" y="991032"/>
            <a:ext cx="10515600" cy="1189236"/>
          </a:xfrm>
        </p:spPr>
        <p:txBody>
          <a:bodyPr>
            <a:noAutofit/>
          </a:bodyPr>
          <a:lstStyle/>
          <a:p>
            <a:r>
              <a:rPr lang="fr-CA" b="1">
                <a:solidFill>
                  <a:srgbClr val="009EE0"/>
                </a:solidFill>
                <a:latin typeface="Calibri" panose="020F0502020204030204" pitchFamily="34" charset="0"/>
                <a:cs typeface="Calibri" panose="020F0502020204030204" pitchFamily="34" charset="0"/>
              </a:rPr>
              <a:t>Nos réalisations 2023 </a:t>
            </a:r>
            <a:br>
              <a:rPr lang="fr-CA" b="1">
                <a:solidFill>
                  <a:srgbClr val="009EE0"/>
                </a:solidFill>
                <a:latin typeface="Calibri" panose="020F0502020204030204" pitchFamily="34" charset="0"/>
                <a:cs typeface="Calibri" panose="020F0502020204030204" pitchFamily="34" charset="0"/>
              </a:rPr>
            </a:br>
            <a:r>
              <a:rPr lang="fr-CA" sz="2600" b="1">
                <a:solidFill>
                  <a:srgbClr val="009EE0"/>
                </a:solidFill>
                <a:latin typeface="Calibri" panose="020F0502020204030204" pitchFamily="34" charset="0"/>
                <a:cs typeface="Calibri" panose="020F0502020204030204" pitchFamily="34" charset="0"/>
              </a:rPr>
              <a:t>en matière de transport adapté</a:t>
            </a:r>
            <a:endParaRPr lang="fr-FR" sz="1600">
              <a:solidFill>
                <a:srgbClr val="009EE0"/>
              </a:solidFill>
              <a:latin typeface="Calibri" panose="020F0502020204030204" pitchFamily="34" charset="0"/>
              <a:cs typeface="Calibri" panose="020F0502020204030204" pitchFamily="34" charset="0"/>
            </a:endParaRPr>
          </a:p>
        </p:txBody>
      </p:sp>
      <p:sp>
        <p:nvSpPr>
          <p:cNvPr id="36" name="Espace réservé du texte 4">
            <a:extLst>
              <a:ext uri="{FF2B5EF4-FFF2-40B4-BE49-F238E27FC236}">
                <a16:creationId xmlns:a16="http://schemas.microsoft.com/office/drawing/2014/main" id="{9A5C6269-C8B0-2445-8B29-1B2743C8ED1F}"/>
              </a:ext>
            </a:extLst>
          </p:cNvPr>
          <p:cNvSpPr txBox="1">
            <a:spLocks/>
          </p:cNvSpPr>
          <p:nvPr/>
        </p:nvSpPr>
        <p:spPr>
          <a:xfrm>
            <a:off x="1185704" y="2411467"/>
            <a:ext cx="6280221" cy="29963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2400" indent="-572400">
              <a:lnSpc>
                <a:spcPct val="100000"/>
              </a:lnSpc>
              <a:spcBef>
                <a:spcPts val="800"/>
              </a:spcBef>
              <a:spcAft>
                <a:spcPts val="800"/>
              </a:spcAft>
              <a:buFont typeface="Arial" panose="020B0604020202020204" pitchFamily="34" charset="0"/>
              <a:buBlip>
                <a:blip r:embed="rId4"/>
              </a:buBlip>
            </a:pPr>
            <a:r>
              <a:rPr lang="fr-FR" sz="2500">
                <a:latin typeface="Arial" panose="020B0604020202020204" pitchFamily="34" charset="0"/>
                <a:cs typeface="Arial" panose="020B0604020202020204" pitchFamily="34" charset="0"/>
              </a:rPr>
              <a:t>Projet pilote: Clients branchés SIRTA</a:t>
            </a:r>
          </a:p>
          <a:p>
            <a:pPr marL="572400" indent="-572400">
              <a:lnSpc>
                <a:spcPct val="100000"/>
              </a:lnSpc>
              <a:spcBef>
                <a:spcPts val="800"/>
              </a:spcBef>
              <a:spcAft>
                <a:spcPts val="800"/>
              </a:spcAft>
              <a:buFont typeface="Arial" panose="020B0604020202020204" pitchFamily="34" charset="0"/>
              <a:buBlip>
                <a:blip r:embed="rId4"/>
              </a:buBlip>
            </a:pPr>
            <a:r>
              <a:rPr lang="fr-FR" sz="2500">
                <a:latin typeface="Arial" panose="020B0604020202020204" pitchFamily="34" charset="0"/>
                <a:cs typeface="Arial" panose="020B0604020202020204" pitchFamily="34" charset="0"/>
              </a:rPr>
              <a:t>Encadrement de la performance des fournisseurs</a:t>
            </a:r>
          </a:p>
          <a:p>
            <a:pPr marL="572400" indent="-572400">
              <a:lnSpc>
                <a:spcPct val="100000"/>
              </a:lnSpc>
              <a:spcBef>
                <a:spcPts val="800"/>
              </a:spcBef>
              <a:spcAft>
                <a:spcPts val="800"/>
              </a:spcAft>
              <a:buFont typeface="Arial" panose="020B0604020202020204" pitchFamily="34" charset="0"/>
              <a:buBlip>
                <a:blip r:embed="rId4"/>
              </a:buBlip>
            </a:pPr>
            <a:r>
              <a:rPr lang="fr-FR" sz="2500">
                <a:latin typeface="Arial" panose="020B0604020202020204" pitchFamily="34" charset="0"/>
                <a:cs typeface="Arial" panose="020B0604020202020204" pitchFamily="34" charset="0"/>
              </a:rPr>
              <a:t>Adaptation de nos ententes contractuelles</a:t>
            </a:r>
          </a:p>
          <a:p>
            <a:pPr marL="572400" indent="-572400">
              <a:lnSpc>
                <a:spcPct val="100000"/>
              </a:lnSpc>
              <a:spcBef>
                <a:spcPts val="800"/>
              </a:spcBef>
              <a:spcAft>
                <a:spcPts val="800"/>
              </a:spcAft>
              <a:buFont typeface="Arial" panose="020B0604020202020204" pitchFamily="34" charset="0"/>
              <a:buBlip>
                <a:blip r:embed="rId4"/>
              </a:buBlip>
            </a:pPr>
            <a:r>
              <a:rPr lang="fr-FR" sz="2500">
                <a:latin typeface="Arial" panose="020B0604020202020204" pitchFamily="34" charset="0"/>
                <a:cs typeface="Arial" panose="020B0604020202020204" pitchFamily="34" charset="0"/>
              </a:rPr>
              <a:t>Mise-à-jour de la formation des chauffeurs et réalisation d’audits</a:t>
            </a:r>
          </a:p>
          <a:p>
            <a:pPr marL="572400" indent="-572400">
              <a:lnSpc>
                <a:spcPct val="100000"/>
              </a:lnSpc>
              <a:spcBef>
                <a:spcPts val="800"/>
              </a:spcBef>
              <a:spcAft>
                <a:spcPts val="800"/>
              </a:spcAft>
              <a:buFont typeface="Arial" panose="020B0604020202020204" pitchFamily="34" charset="0"/>
              <a:buBlip>
                <a:blip r:embed="rId4"/>
              </a:buBlip>
            </a:pPr>
            <a:endParaRPr lang="fr-FR" sz="2500">
              <a:latin typeface="Arial" panose="020B0604020202020204" pitchFamily="34" charset="0"/>
              <a:cs typeface="Arial" panose="020B0604020202020204" pitchFamily="34" charset="0"/>
            </a:endParaRPr>
          </a:p>
          <a:p>
            <a:pPr marL="572400" indent="-572400">
              <a:lnSpc>
                <a:spcPct val="100000"/>
              </a:lnSpc>
              <a:spcBef>
                <a:spcPts val="800"/>
              </a:spcBef>
              <a:spcAft>
                <a:spcPts val="800"/>
              </a:spcAft>
              <a:buFont typeface="Arial" panose="020B0604020202020204" pitchFamily="34" charset="0"/>
              <a:buBlip>
                <a:blip r:embed="rId4"/>
              </a:buBlip>
            </a:pPr>
            <a:endParaRPr lang="fr-FR" sz="2500">
              <a:latin typeface="Arial" panose="020B0604020202020204" pitchFamily="34" charset="0"/>
              <a:cs typeface="Arial" panose="020B0604020202020204" pitchFamily="34" charset="0"/>
            </a:endParaRPr>
          </a:p>
          <a:p>
            <a:pPr marL="572400" indent="-572400">
              <a:lnSpc>
                <a:spcPct val="100000"/>
              </a:lnSpc>
              <a:spcBef>
                <a:spcPts val="800"/>
              </a:spcBef>
              <a:spcAft>
                <a:spcPts val="800"/>
              </a:spcAft>
              <a:buFont typeface="Arial" panose="020B0604020202020204" pitchFamily="34" charset="0"/>
              <a:buBlip>
                <a:blip r:embed="rId4"/>
              </a:buBlip>
            </a:pPr>
            <a:endParaRPr lang="fr-FR" sz="2500">
              <a:latin typeface="Arial" panose="020B0604020202020204" pitchFamily="34" charset="0"/>
              <a:cs typeface="Arial" panose="020B0604020202020204" pitchFamily="34" charset="0"/>
            </a:endParaRPr>
          </a:p>
        </p:txBody>
      </p:sp>
      <p:pic>
        <p:nvPicPr>
          <p:cNvPr id="2" name="Image 1">
            <a:extLst>
              <a:ext uri="{FF2B5EF4-FFF2-40B4-BE49-F238E27FC236}">
                <a16:creationId xmlns:a16="http://schemas.microsoft.com/office/drawing/2014/main" id="{6E5E7189-F97F-BE42-81F4-F83FFD0B4F49}"/>
              </a:ext>
            </a:extLst>
          </p:cNvPr>
          <p:cNvPicPr>
            <a:picLocks noChangeAspect="1"/>
          </p:cNvPicPr>
          <p:nvPr/>
        </p:nvPicPr>
        <p:blipFill>
          <a:blip r:embed="rId5"/>
          <a:stretch>
            <a:fillRect/>
          </a:stretch>
        </p:blipFill>
        <p:spPr>
          <a:xfrm>
            <a:off x="4912709" y="1108079"/>
            <a:ext cx="9881820" cy="4662101"/>
          </a:xfrm>
          <a:prstGeom prst="rect">
            <a:avLst/>
          </a:prstGeom>
        </p:spPr>
      </p:pic>
      <p:sp>
        <p:nvSpPr>
          <p:cNvPr id="3" name="Espace réservé du numéro de diapositive 2">
            <a:extLst>
              <a:ext uri="{FF2B5EF4-FFF2-40B4-BE49-F238E27FC236}">
                <a16:creationId xmlns:a16="http://schemas.microsoft.com/office/drawing/2014/main" id="{09B5124D-6CA1-6839-CAB9-FBFB8C8C6CA7}"/>
              </a:ext>
            </a:extLst>
          </p:cNvPr>
          <p:cNvSpPr>
            <a:spLocks noGrp="1"/>
          </p:cNvSpPr>
          <p:nvPr>
            <p:ph type="sldNum" sz="quarter" idx="12"/>
          </p:nvPr>
        </p:nvSpPr>
        <p:spPr/>
        <p:txBody>
          <a:bodyPr/>
          <a:lstStyle/>
          <a:p>
            <a:fld id="{EAA69015-98DF-46C3-BF5C-93B4D5CE5B96}" type="slidenum">
              <a:rPr lang="fr-CA" smtClean="0"/>
              <a:t>37</a:t>
            </a:fld>
            <a:endParaRPr lang="fr-FR"/>
          </a:p>
        </p:txBody>
      </p:sp>
    </p:spTree>
    <p:extLst>
      <p:ext uri="{BB962C8B-B14F-4D97-AF65-F5344CB8AC3E}">
        <p14:creationId xmlns:p14="http://schemas.microsoft.com/office/powerpoint/2010/main" val="25932460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A0DD1E-82A7-BD89-7E5A-C89359D6F99D}"/>
            </a:ext>
          </a:extLst>
        </p:cNvPr>
        <p:cNvGrpSpPr/>
        <p:nvPr/>
      </p:nvGrpSpPr>
      <p:grpSpPr>
        <a:xfrm>
          <a:off x="0" y="0"/>
          <a:ext cx="0" cy="0"/>
          <a:chOff x="0" y="0"/>
          <a:chExt cx="0" cy="0"/>
        </a:xfrm>
      </p:grpSpPr>
      <p:pic>
        <p:nvPicPr>
          <p:cNvPr id="32" name="Image 31">
            <a:extLst>
              <a:ext uri="{FF2B5EF4-FFF2-40B4-BE49-F238E27FC236}">
                <a16:creationId xmlns:a16="http://schemas.microsoft.com/office/drawing/2014/main" id="{709C2A54-4FF8-EC41-A98F-3A586983BE57}"/>
              </a:ext>
            </a:extLst>
          </p:cNvPr>
          <p:cNvPicPr>
            <a:picLocks noChangeAspect="1"/>
          </p:cNvPicPr>
          <p:nvPr/>
        </p:nvPicPr>
        <p:blipFill rotWithShape="1">
          <a:blip r:embed="rId3">
            <a:extLst>
              <a:ext uri="{28A0092B-C50C-407E-A947-70E740481C1C}">
                <a14:useLocalDpi xmlns:a14="http://schemas.microsoft.com/office/drawing/2010/main" val="0"/>
              </a:ext>
            </a:extLst>
          </a:blip>
          <a:srcRect t="21895" b="4447"/>
          <a:stretch/>
        </p:blipFill>
        <p:spPr bwMode="auto">
          <a:xfrm>
            <a:off x="7287033" y="-300848"/>
            <a:ext cx="5486400" cy="3739896"/>
          </a:xfrm>
          <a:prstGeom prst="rect">
            <a:avLst/>
          </a:prstGeom>
          <a:noFill/>
          <a:ln>
            <a:noFill/>
          </a:ln>
        </p:spPr>
      </p:pic>
      <p:sp>
        <p:nvSpPr>
          <p:cNvPr id="27" name="Titre 48">
            <a:extLst>
              <a:ext uri="{FF2B5EF4-FFF2-40B4-BE49-F238E27FC236}">
                <a16:creationId xmlns:a16="http://schemas.microsoft.com/office/drawing/2014/main" id="{F2FA7C11-6F38-A94A-B6D9-9D69629C6D88}"/>
              </a:ext>
            </a:extLst>
          </p:cNvPr>
          <p:cNvSpPr>
            <a:spLocks noGrp="1"/>
          </p:cNvSpPr>
          <p:nvPr>
            <p:ph type="title"/>
          </p:nvPr>
        </p:nvSpPr>
        <p:spPr>
          <a:xfrm>
            <a:off x="1158742" y="991032"/>
            <a:ext cx="10515600" cy="1189236"/>
          </a:xfrm>
        </p:spPr>
        <p:txBody>
          <a:bodyPr>
            <a:noAutofit/>
          </a:bodyPr>
          <a:lstStyle/>
          <a:p>
            <a:r>
              <a:rPr lang="fr-CA" b="1">
                <a:solidFill>
                  <a:srgbClr val="009EE0"/>
                </a:solidFill>
                <a:latin typeface="Calibri" panose="020F0502020204030204" pitchFamily="34" charset="0"/>
                <a:cs typeface="Calibri" panose="020F0502020204030204" pitchFamily="34" charset="0"/>
              </a:rPr>
              <a:t>Nos réalisations 2023 </a:t>
            </a:r>
            <a:br>
              <a:rPr lang="fr-CA" b="1">
                <a:solidFill>
                  <a:srgbClr val="009EE0"/>
                </a:solidFill>
                <a:latin typeface="Calibri" panose="020F0502020204030204" pitchFamily="34" charset="0"/>
                <a:cs typeface="Calibri" panose="020F0502020204030204" pitchFamily="34" charset="0"/>
              </a:rPr>
            </a:br>
            <a:r>
              <a:rPr lang="fr-CA" sz="2600" b="1">
                <a:solidFill>
                  <a:srgbClr val="009EE0"/>
                </a:solidFill>
                <a:latin typeface="Calibri" panose="020F0502020204030204" pitchFamily="34" charset="0"/>
                <a:cs typeface="Calibri" panose="020F0502020204030204" pitchFamily="34" charset="0"/>
              </a:rPr>
              <a:t>en matière de transport adapté </a:t>
            </a:r>
            <a:r>
              <a:rPr lang="fr-CA" sz="1600">
                <a:solidFill>
                  <a:srgbClr val="009EE0"/>
                </a:solidFill>
                <a:latin typeface="Calibri" panose="020F0502020204030204" pitchFamily="34" charset="0"/>
                <a:cs typeface="Calibri" panose="020F0502020204030204" pitchFamily="34" charset="0"/>
              </a:rPr>
              <a:t>(suite)</a:t>
            </a:r>
            <a:endParaRPr lang="fr-FR" sz="1600">
              <a:solidFill>
                <a:srgbClr val="009EE0"/>
              </a:solidFill>
              <a:latin typeface="Calibri" panose="020F0502020204030204" pitchFamily="34" charset="0"/>
              <a:cs typeface="Calibri" panose="020F0502020204030204" pitchFamily="34" charset="0"/>
            </a:endParaRPr>
          </a:p>
        </p:txBody>
      </p:sp>
      <p:sp>
        <p:nvSpPr>
          <p:cNvPr id="17" name="Espace réservé du texte 4">
            <a:extLst>
              <a:ext uri="{FF2B5EF4-FFF2-40B4-BE49-F238E27FC236}">
                <a16:creationId xmlns:a16="http://schemas.microsoft.com/office/drawing/2014/main" id="{23E9684E-929F-044F-99DD-308EFEE15223}"/>
              </a:ext>
            </a:extLst>
          </p:cNvPr>
          <p:cNvSpPr txBox="1">
            <a:spLocks/>
          </p:cNvSpPr>
          <p:nvPr/>
        </p:nvSpPr>
        <p:spPr>
          <a:xfrm>
            <a:off x="1185704" y="2414016"/>
            <a:ext cx="5699728" cy="283718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2400" indent="-572400">
              <a:lnSpc>
                <a:spcPct val="100000"/>
              </a:lnSpc>
              <a:spcBef>
                <a:spcPts val="800"/>
              </a:spcBef>
              <a:spcAft>
                <a:spcPts val="800"/>
              </a:spcAft>
              <a:buFont typeface="Arial" panose="020B0604020202020204" pitchFamily="34" charset="0"/>
              <a:buBlip>
                <a:blip r:embed="rId4"/>
              </a:buBlip>
            </a:pPr>
            <a:r>
              <a:rPr lang="fr-FR" sz="2500">
                <a:latin typeface="Arial" panose="020B0604020202020204" pitchFamily="34" charset="0"/>
                <a:cs typeface="Arial" panose="020B0604020202020204" pitchFamily="34" charset="0"/>
              </a:rPr>
              <a:t>Mesures d’urgence (évacuations)</a:t>
            </a:r>
          </a:p>
          <a:p>
            <a:pPr marL="572400" indent="-572400">
              <a:lnSpc>
                <a:spcPct val="100000"/>
              </a:lnSpc>
              <a:spcBef>
                <a:spcPts val="800"/>
              </a:spcBef>
              <a:spcAft>
                <a:spcPts val="800"/>
              </a:spcAft>
              <a:buFont typeface="Arial" panose="020B0604020202020204" pitchFamily="34" charset="0"/>
              <a:buBlip>
                <a:blip r:embed="rId4"/>
              </a:buBlip>
            </a:pPr>
            <a:r>
              <a:rPr lang="fr-FR" sz="2500">
                <a:latin typeface="Arial" panose="020B0604020202020204" pitchFamily="34" charset="0"/>
                <a:cs typeface="Arial" panose="020B0604020202020204" pitchFamily="34" charset="0"/>
              </a:rPr>
              <a:t>Défi sportif </a:t>
            </a:r>
            <a:r>
              <a:rPr lang="fr-FR" sz="2500" err="1">
                <a:latin typeface="Arial" panose="020B0604020202020204" pitchFamily="34" charset="0"/>
                <a:cs typeface="Arial" panose="020B0604020202020204" pitchFamily="34" charset="0"/>
              </a:rPr>
              <a:t>Altergo</a:t>
            </a:r>
            <a:endParaRPr lang="fr-FR" sz="2500">
              <a:latin typeface="Arial" panose="020B0604020202020204" pitchFamily="34" charset="0"/>
              <a:cs typeface="Arial" panose="020B0604020202020204" pitchFamily="34" charset="0"/>
            </a:endParaRPr>
          </a:p>
          <a:p>
            <a:pPr marL="572400" indent="-572400">
              <a:lnSpc>
                <a:spcPct val="100000"/>
              </a:lnSpc>
              <a:spcBef>
                <a:spcPts val="800"/>
              </a:spcBef>
              <a:spcAft>
                <a:spcPts val="800"/>
              </a:spcAft>
              <a:buFont typeface="Arial" panose="020B0604020202020204" pitchFamily="34" charset="0"/>
              <a:buBlip>
                <a:blip r:embed="rId4"/>
              </a:buBlip>
            </a:pPr>
            <a:r>
              <a:rPr lang="fr-FR" sz="2500">
                <a:latin typeface="Arial" panose="020B0604020202020204" pitchFamily="34" charset="0"/>
                <a:cs typeface="Arial" panose="020B0604020202020204" pitchFamily="34" charset="0"/>
              </a:rPr>
              <a:t>Projet pilote bus électrique </a:t>
            </a:r>
          </a:p>
          <a:p>
            <a:pPr marL="572400" indent="-572400">
              <a:lnSpc>
                <a:spcPct val="100000"/>
              </a:lnSpc>
              <a:spcBef>
                <a:spcPts val="800"/>
              </a:spcBef>
              <a:spcAft>
                <a:spcPts val="800"/>
              </a:spcAft>
              <a:buFont typeface="Arial" panose="020B0604020202020204" pitchFamily="34" charset="0"/>
              <a:buBlip>
                <a:blip r:embed="rId4"/>
              </a:buBlip>
            </a:pPr>
            <a:r>
              <a:rPr lang="fr-CA" sz="2500">
                <a:latin typeface="Arial" panose="020B0604020202020204" pitchFamily="34" charset="0"/>
                <a:cs typeface="Arial" panose="020B0604020202020204" pitchFamily="34" charset="0"/>
              </a:rPr>
              <a:t>Optimisation de nos processus permettant un meilleur service </a:t>
            </a:r>
            <a:endParaRPr lang="fr-FR" sz="2500">
              <a:latin typeface="Arial" panose="020B0604020202020204" pitchFamily="34" charset="0"/>
              <a:cs typeface="Arial" panose="020B0604020202020204" pitchFamily="34" charset="0"/>
            </a:endParaRPr>
          </a:p>
          <a:p>
            <a:pPr marL="572400" indent="-572400">
              <a:lnSpc>
                <a:spcPct val="100000"/>
              </a:lnSpc>
              <a:spcBef>
                <a:spcPts val="800"/>
              </a:spcBef>
              <a:spcAft>
                <a:spcPts val="800"/>
              </a:spcAft>
              <a:buFont typeface="Arial" panose="020B0604020202020204" pitchFamily="34" charset="0"/>
              <a:buBlip>
                <a:blip r:embed="rId4"/>
              </a:buBlip>
            </a:pPr>
            <a:endParaRPr lang="fr-FR" sz="2500">
              <a:latin typeface="Arial" panose="020B0604020202020204" pitchFamily="34" charset="0"/>
              <a:cs typeface="Arial" panose="020B0604020202020204" pitchFamily="34" charset="0"/>
            </a:endParaRPr>
          </a:p>
          <a:p>
            <a:pPr marL="572400" indent="-572400">
              <a:lnSpc>
                <a:spcPct val="100000"/>
              </a:lnSpc>
              <a:spcBef>
                <a:spcPts val="800"/>
              </a:spcBef>
              <a:spcAft>
                <a:spcPts val="800"/>
              </a:spcAft>
              <a:buFont typeface="Arial" panose="020B0604020202020204" pitchFamily="34" charset="0"/>
              <a:buBlip>
                <a:blip r:embed="rId4"/>
              </a:buBlip>
            </a:pPr>
            <a:endParaRPr lang="fr-FR" sz="2500">
              <a:latin typeface="Arial" panose="020B0604020202020204" pitchFamily="34" charset="0"/>
              <a:cs typeface="Arial" panose="020B0604020202020204" pitchFamily="34" charset="0"/>
            </a:endParaRPr>
          </a:p>
          <a:p>
            <a:pPr marL="572400" indent="-572400">
              <a:lnSpc>
                <a:spcPct val="100000"/>
              </a:lnSpc>
              <a:spcBef>
                <a:spcPts val="800"/>
              </a:spcBef>
              <a:spcAft>
                <a:spcPts val="800"/>
              </a:spcAft>
              <a:buFont typeface="Arial" panose="020B0604020202020204" pitchFamily="34" charset="0"/>
              <a:buBlip>
                <a:blip r:embed="rId4"/>
              </a:buBlip>
            </a:pPr>
            <a:endParaRPr lang="fr-FR" sz="2500">
              <a:latin typeface="Arial" panose="020B0604020202020204" pitchFamily="34" charset="0"/>
              <a:cs typeface="Arial" panose="020B0604020202020204" pitchFamily="34" charset="0"/>
            </a:endParaRPr>
          </a:p>
          <a:p>
            <a:pPr marL="572400" indent="-572400">
              <a:lnSpc>
                <a:spcPct val="100000"/>
              </a:lnSpc>
              <a:spcBef>
                <a:spcPts val="800"/>
              </a:spcBef>
              <a:spcAft>
                <a:spcPts val="800"/>
              </a:spcAft>
              <a:buFont typeface="Arial" panose="020B0604020202020204" pitchFamily="34" charset="0"/>
              <a:buBlip>
                <a:blip r:embed="rId4"/>
              </a:buBlip>
            </a:pPr>
            <a:endParaRPr lang="fr-FR" sz="2500">
              <a:latin typeface="Arial" panose="020B0604020202020204" pitchFamily="34" charset="0"/>
              <a:cs typeface="Arial" panose="020B0604020202020204" pitchFamily="34" charset="0"/>
            </a:endParaRPr>
          </a:p>
          <a:p>
            <a:pPr marL="572400" indent="-572400">
              <a:lnSpc>
                <a:spcPct val="100000"/>
              </a:lnSpc>
              <a:spcBef>
                <a:spcPts val="800"/>
              </a:spcBef>
              <a:spcAft>
                <a:spcPts val="800"/>
              </a:spcAft>
              <a:buFont typeface="Arial" panose="020B0604020202020204" pitchFamily="34" charset="0"/>
              <a:buBlip>
                <a:blip r:embed="rId4"/>
              </a:buBlip>
            </a:pPr>
            <a:endParaRPr lang="fr-FR" sz="2500">
              <a:latin typeface="Arial" panose="020B0604020202020204" pitchFamily="34" charset="0"/>
              <a:cs typeface="Arial" panose="020B0604020202020204" pitchFamily="34" charset="0"/>
            </a:endParaRPr>
          </a:p>
        </p:txBody>
      </p:sp>
      <p:pic>
        <p:nvPicPr>
          <p:cNvPr id="2" name="Image 1">
            <a:extLst>
              <a:ext uri="{FF2B5EF4-FFF2-40B4-BE49-F238E27FC236}">
                <a16:creationId xmlns:a16="http://schemas.microsoft.com/office/drawing/2014/main" id="{FD8964A0-E8C6-EA47-AB10-ECFE665FC26F}"/>
              </a:ext>
            </a:extLst>
          </p:cNvPr>
          <p:cNvPicPr>
            <a:picLocks noChangeAspect="1"/>
          </p:cNvPicPr>
          <p:nvPr/>
        </p:nvPicPr>
        <p:blipFill rotWithShape="1">
          <a:blip r:embed="rId5"/>
          <a:srcRect l="2609" t="4332" r="5648" b="8585"/>
          <a:stretch/>
        </p:blipFill>
        <p:spPr>
          <a:xfrm>
            <a:off x="7287033" y="3687744"/>
            <a:ext cx="5015940" cy="3176539"/>
          </a:xfrm>
          <a:prstGeom prst="rect">
            <a:avLst/>
          </a:prstGeom>
        </p:spPr>
      </p:pic>
      <p:sp>
        <p:nvSpPr>
          <p:cNvPr id="3" name="Espace réservé du numéro de diapositive 2">
            <a:extLst>
              <a:ext uri="{FF2B5EF4-FFF2-40B4-BE49-F238E27FC236}">
                <a16:creationId xmlns:a16="http://schemas.microsoft.com/office/drawing/2014/main" id="{F33F5C6B-47AB-058F-23D7-61B3C7236B63}"/>
              </a:ext>
            </a:extLst>
          </p:cNvPr>
          <p:cNvSpPr>
            <a:spLocks noGrp="1"/>
          </p:cNvSpPr>
          <p:nvPr>
            <p:ph type="sldNum" sz="quarter" idx="12"/>
          </p:nvPr>
        </p:nvSpPr>
        <p:spPr/>
        <p:txBody>
          <a:bodyPr/>
          <a:lstStyle/>
          <a:p>
            <a:fld id="{EAA69015-98DF-46C3-BF5C-93B4D5CE5B96}" type="slidenum">
              <a:rPr lang="fr-CA" smtClean="0"/>
              <a:t>38</a:t>
            </a:fld>
            <a:endParaRPr lang="fr-FR"/>
          </a:p>
        </p:txBody>
      </p:sp>
    </p:spTree>
    <p:extLst>
      <p:ext uri="{BB962C8B-B14F-4D97-AF65-F5344CB8AC3E}">
        <p14:creationId xmlns:p14="http://schemas.microsoft.com/office/powerpoint/2010/main" val="36369713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1320E8-E8AA-A269-72B9-37722361D8A8}"/>
            </a:ext>
          </a:extLst>
        </p:cNvPr>
        <p:cNvGrpSpPr/>
        <p:nvPr/>
      </p:nvGrpSpPr>
      <p:grpSpPr>
        <a:xfrm>
          <a:off x="0" y="0"/>
          <a:ext cx="0" cy="0"/>
          <a:chOff x="0" y="0"/>
          <a:chExt cx="0" cy="0"/>
        </a:xfrm>
      </p:grpSpPr>
      <p:sp>
        <p:nvSpPr>
          <p:cNvPr id="4" name="ZoneTexte 1">
            <a:extLst>
              <a:ext uri="{FF2B5EF4-FFF2-40B4-BE49-F238E27FC236}">
                <a16:creationId xmlns:a16="http://schemas.microsoft.com/office/drawing/2014/main" id="{DB5D1F61-2D4C-3414-36FC-64B981655837}"/>
              </a:ext>
            </a:extLst>
          </p:cNvPr>
          <p:cNvSpPr txBox="1"/>
          <p:nvPr/>
        </p:nvSpPr>
        <p:spPr>
          <a:xfrm>
            <a:off x="1530983" y="836628"/>
            <a:ext cx="2139699" cy="430887"/>
          </a:xfrm>
          <a:prstGeom prst="rect">
            <a:avLst/>
          </a:prstGeom>
          <a:noFill/>
        </p:spPr>
        <p:txBody>
          <a:bodyPr rot="0" spcFirstLastPara="0" vert="horz" wrap="square" lIns="0" tIns="45720" rIns="91440" bIns="45720" numCol="1" spcCol="0" rtlCol="0" fromWordArt="0" anchor="t" anchorCtr="0" forceAA="0" compatLnSpc="1">
            <a:prstTxWarp prst="textNoShape">
              <a:avLst/>
            </a:prstTxWarp>
            <a:spAutoFit/>
          </a:bodyPr>
          <a:lstStyle>
            <a:defPPr>
              <a:defRPr lang="en-US"/>
            </a:defPPr>
            <a:lvl1pPr marL="0" algn="l" defTabSz="171450" rtl="0" eaLnBrk="1" latinLnBrk="0" hangingPunct="1">
              <a:defRPr sz="675" kern="1200">
                <a:solidFill>
                  <a:schemeClr val="tx1"/>
                </a:solidFill>
                <a:latin typeface="+mn-lt"/>
                <a:ea typeface="+mn-ea"/>
                <a:cs typeface="+mn-cs"/>
              </a:defRPr>
            </a:lvl1pPr>
            <a:lvl2pPr marL="171450" algn="l" defTabSz="171450" rtl="0" eaLnBrk="1" latinLnBrk="0" hangingPunct="1">
              <a:defRPr sz="675" kern="1200">
                <a:solidFill>
                  <a:schemeClr val="tx1"/>
                </a:solidFill>
                <a:latin typeface="+mn-lt"/>
                <a:ea typeface="+mn-ea"/>
                <a:cs typeface="+mn-cs"/>
              </a:defRPr>
            </a:lvl2pPr>
            <a:lvl3pPr marL="342900" algn="l" defTabSz="171450" rtl="0" eaLnBrk="1" latinLnBrk="0" hangingPunct="1">
              <a:defRPr sz="675" kern="1200">
                <a:solidFill>
                  <a:schemeClr val="tx1"/>
                </a:solidFill>
                <a:latin typeface="+mn-lt"/>
                <a:ea typeface="+mn-ea"/>
                <a:cs typeface="+mn-cs"/>
              </a:defRPr>
            </a:lvl3pPr>
            <a:lvl4pPr marL="514350" algn="l" defTabSz="171450" rtl="0" eaLnBrk="1" latinLnBrk="0" hangingPunct="1">
              <a:defRPr sz="675" kern="1200">
                <a:solidFill>
                  <a:schemeClr val="tx1"/>
                </a:solidFill>
                <a:latin typeface="+mn-lt"/>
                <a:ea typeface="+mn-ea"/>
                <a:cs typeface="+mn-cs"/>
              </a:defRPr>
            </a:lvl4pPr>
            <a:lvl5pPr marL="685800" algn="l" defTabSz="171450" rtl="0" eaLnBrk="1" latinLnBrk="0" hangingPunct="1">
              <a:defRPr sz="675" kern="1200">
                <a:solidFill>
                  <a:schemeClr val="tx1"/>
                </a:solidFill>
                <a:latin typeface="+mn-lt"/>
                <a:ea typeface="+mn-ea"/>
                <a:cs typeface="+mn-cs"/>
              </a:defRPr>
            </a:lvl5pPr>
            <a:lvl6pPr marL="857250" algn="l" defTabSz="171450" rtl="0" eaLnBrk="1" latinLnBrk="0" hangingPunct="1">
              <a:defRPr sz="675" kern="1200">
                <a:solidFill>
                  <a:schemeClr val="tx1"/>
                </a:solidFill>
                <a:latin typeface="+mn-lt"/>
                <a:ea typeface="+mn-ea"/>
                <a:cs typeface="+mn-cs"/>
              </a:defRPr>
            </a:lvl6pPr>
            <a:lvl7pPr marL="1028700" algn="l" defTabSz="171450" rtl="0" eaLnBrk="1" latinLnBrk="0" hangingPunct="1">
              <a:defRPr sz="675" kern="1200">
                <a:solidFill>
                  <a:schemeClr val="tx1"/>
                </a:solidFill>
                <a:latin typeface="+mn-lt"/>
                <a:ea typeface="+mn-ea"/>
                <a:cs typeface="+mn-cs"/>
              </a:defRPr>
            </a:lvl7pPr>
            <a:lvl8pPr marL="1200150" algn="l" defTabSz="171450" rtl="0" eaLnBrk="1" latinLnBrk="0" hangingPunct="1">
              <a:defRPr sz="675" kern="1200">
                <a:solidFill>
                  <a:schemeClr val="tx1"/>
                </a:solidFill>
                <a:latin typeface="+mn-lt"/>
                <a:ea typeface="+mn-ea"/>
                <a:cs typeface="+mn-cs"/>
              </a:defRPr>
            </a:lvl8pPr>
            <a:lvl9pPr marL="1371600" algn="l" defTabSz="171450" rtl="0" eaLnBrk="1" latinLnBrk="0" hangingPunct="1">
              <a:defRPr sz="675" kern="1200">
                <a:solidFill>
                  <a:schemeClr val="tx1"/>
                </a:solidFill>
                <a:latin typeface="+mn-lt"/>
                <a:ea typeface="+mn-ea"/>
                <a:cs typeface="+mn-cs"/>
              </a:defRPr>
            </a:lvl9p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fr-CA" sz="1000" b="1" i="0" u="none" strike="noStrike" kern="1200" cap="none" spc="0" normalizeH="0" baseline="0" noProof="0">
                <a:ln>
                  <a:noFill/>
                </a:ln>
                <a:solidFill>
                  <a:srgbClr val="FFFFFF"/>
                </a:solidFill>
                <a:effectLst/>
                <a:uLnTx/>
                <a:uFillTx/>
                <a:latin typeface="Calibri" panose="020F0502020204030204"/>
                <a:ea typeface="+mn-ea"/>
                <a:cs typeface="+mn-cs"/>
              </a:rPr>
              <a:t>TERRITOIRE 1</a:t>
            </a:r>
            <a:r>
              <a:rPr kumimoji="0" lang="fr-CA" sz="1100" b="1" i="0" u="none" strike="noStrike" kern="1200" cap="none" spc="0" normalizeH="0" baseline="0" noProof="0">
                <a:ln>
                  <a:noFill/>
                </a:ln>
                <a:solidFill>
                  <a:srgbClr val="FFFFFF"/>
                </a:solidFill>
                <a:effectLst/>
                <a:uLnTx/>
                <a:uFillTx/>
                <a:latin typeface="Calibri" panose="020F0502020204030204"/>
                <a:ea typeface="+mn-ea"/>
                <a:cs typeface="+mn-cs"/>
              </a:rPr>
              <a:t> </a:t>
            </a:r>
            <a:br>
              <a:rPr kumimoji="0" lang="fr-CA" sz="1100" b="1" i="0" u="none" strike="noStrike" kern="1200" cap="none" spc="0" normalizeH="0" baseline="0" noProof="0">
                <a:ln>
                  <a:noFill/>
                </a:ln>
                <a:solidFill>
                  <a:srgbClr val="000000"/>
                </a:solidFill>
                <a:effectLst/>
                <a:uLnTx/>
                <a:uFillTx/>
                <a:latin typeface="Calibri" panose="020F0502020204030204"/>
                <a:ea typeface="+mn-ea"/>
                <a:cs typeface="+mn-cs"/>
              </a:rPr>
            </a:br>
            <a:r>
              <a:rPr kumimoji="0" lang="fr-CA" sz="1100" b="1" i="0" u="none" strike="noStrike" kern="1200" cap="none" spc="0" normalizeH="0" baseline="0" noProof="0">
                <a:ln>
                  <a:noFill/>
                </a:ln>
                <a:solidFill>
                  <a:srgbClr val="FFFFFF"/>
                </a:solidFill>
                <a:effectLst/>
                <a:uLnTx/>
                <a:uFillTx/>
                <a:latin typeface="Calibri" panose="020F0502020204030204"/>
                <a:ea typeface="+mn-ea"/>
                <a:cs typeface="+mn-cs"/>
              </a:rPr>
              <a:t>Témoignages style harcèlement</a:t>
            </a:r>
            <a:endParaRPr kumimoji="0" lang="fr-CA" sz="1100" b="1" i="0" u="none" strike="noStrike" kern="1200" cap="none" spc="0" normalizeH="0" baseline="0" noProof="0">
              <a:ln>
                <a:noFill/>
              </a:ln>
              <a:solidFill>
                <a:srgbClr val="FFFFFF"/>
              </a:solidFill>
              <a:effectLst/>
              <a:uLnTx/>
              <a:uFillTx/>
              <a:latin typeface="Calibri" panose="020F0502020204030204"/>
              <a:ea typeface="+mn-ea"/>
              <a:cs typeface="Calibri"/>
            </a:endParaRPr>
          </a:p>
        </p:txBody>
      </p:sp>
      <p:sp>
        <p:nvSpPr>
          <p:cNvPr id="7" name="Titre 4">
            <a:extLst>
              <a:ext uri="{FF2B5EF4-FFF2-40B4-BE49-F238E27FC236}">
                <a16:creationId xmlns:a16="http://schemas.microsoft.com/office/drawing/2014/main" id="{6DAB5F72-A612-9E17-7D67-CFFBC577A149}"/>
              </a:ext>
            </a:extLst>
          </p:cNvPr>
          <p:cNvSpPr>
            <a:spLocks noGrp="1"/>
          </p:cNvSpPr>
          <p:nvPr/>
        </p:nvSpPr>
        <p:spPr>
          <a:xfrm>
            <a:off x="1258431" y="799008"/>
            <a:ext cx="7886700" cy="647550"/>
          </a:xfrm>
          <a:prstGeom prst="rect">
            <a:avLst/>
          </a:prstGeom>
        </p:spPr>
        <p:txBody>
          <a:bodyPr vert="horz" lIns="0" tIns="45720" rIns="91440" bIns="45720" rtlCol="0" anchor="t">
            <a:spAutoFit/>
          </a:bodyPr>
          <a:lstStyle>
            <a:lvl1pPr algn="l" defTabSz="685800" rtl="0" eaLnBrk="1" latinLnBrk="0" hangingPunct="1">
              <a:lnSpc>
                <a:spcPct val="80000"/>
              </a:lnSpc>
              <a:spcBef>
                <a:spcPct val="0"/>
              </a:spcBef>
              <a:buNone/>
              <a:defRPr sz="2600" b="1" i="0" kern="1200">
                <a:solidFill>
                  <a:srgbClr val="009EE0"/>
                </a:solidFill>
                <a:latin typeface="Calibri" panose="020F0502020204030204" pitchFamily="34" charset="0"/>
                <a:ea typeface="+mj-ea"/>
                <a:cs typeface="Calibri" panose="020F0502020204030204" pitchFamily="34" charset="0"/>
              </a:defRPr>
            </a:lvl1pPr>
          </a:lstStyle>
          <a:p>
            <a:r>
              <a:rPr lang="fr-CA" sz="4400">
                <a:latin typeface="Calibri"/>
                <a:cs typeface="Calibri"/>
              </a:rPr>
              <a:t>Principales actions prévues</a:t>
            </a:r>
            <a:endParaRPr lang="fr-FR" sz="4400"/>
          </a:p>
        </p:txBody>
      </p:sp>
      <p:pic>
        <p:nvPicPr>
          <p:cNvPr id="6" name="Image 5">
            <a:extLst>
              <a:ext uri="{FF2B5EF4-FFF2-40B4-BE49-F238E27FC236}">
                <a16:creationId xmlns:a16="http://schemas.microsoft.com/office/drawing/2014/main" id="{21B55D40-8ECD-7A16-1F85-87E17D1432BF}"/>
              </a:ext>
            </a:extLst>
          </p:cNvPr>
          <p:cNvPicPr>
            <a:picLocks noChangeAspect="1"/>
          </p:cNvPicPr>
          <p:nvPr/>
        </p:nvPicPr>
        <p:blipFill rotWithShape="1">
          <a:blip r:embed="rId3"/>
          <a:srcRect l="14600" r="4683" b="1831"/>
          <a:stretch/>
        </p:blipFill>
        <p:spPr>
          <a:xfrm>
            <a:off x="12462341" y="655326"/>
            <a:ext cx="3934463" cy="3657258"/>
          </a:xfrm>
          <a:prstGeom prst="rect">
            <a:avLst/>
          </a:prstGeom>
        </p:spPr>
      </p:pic>
      <p:pic>
        <p:nvPicPr>
          <p:cNvPr id="12" name="Image 11">
            <a:extLst>
              <a:ext uri="{FF2B5EF4-FFF2-40B4-BE49-F238E27FC236}">
                <a16:creationId xmlns:a16="http://schemas.microsoft.com/office/drawing/2014/main" id="{22515448-F103-6747-8925-EA8B695FF6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9065927" y="4964409"/>
            <a:ext cx="3124200" cy="3124200"/>
          </a:xfrm>
          <a:prstGeom prst="rect">
            <a:avLst/>
          </a:prstGeom>
        </p:spPr>
      </p:pic>
      <p:pic>
        <p:nvPicPr>
          <p:cNvPr id="14" name="Image 13">
            <a:extLst>
              <a:ext uri="{FF2B5EF4-FFF2-40B4-BE49-F238E27FC236}">
                <a16:creationId xmlns:a16="http://schemas.microsoft.com/office/drawing/2014/main" id="{63369B47-3786-684B-8894-487233D59F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26242" y="-439317"/>
            <a:ext cx="3124200" cy="3124200"/>
          </a:xfrm>
          <a:prstGeom prst="rect">
            <a:avLst/>
          </a:prstGeom>
        </p:spPr>
      </p:pic>
      <p:sp>
        <p:nvSpPr>
          <p:cNvPr id="8" name="Espace réservé du texte 4">
            <a:extLst>
              <a:ext uri="{FF2B5EF4-FFF2-40B4-BE49-F238E27FC236}">
                <a16:creationId xmlns:a16="http://schemas.microsoft.com/office/drawing/2014/main" id="{1B54237F-A7E7-A7EF-B8FE-F9971DEA0CCE}"/>
              </a:ext>
            </a:extLst>
          </p:cNvPr>
          <p:cNvSpPr txBox="1">
            <a:spLocks/>
          </p:cNvSpPr>
          <p:nvPr/>
        </p:nvSpPr>
        <p:spPr>
          <a:xfrm>
            <a:off x="833279" y="1632966"/>
            <a:ext cx="10338403" cy="4056389"/>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Blip>
                <a:blip r:embed="rId6"/>
              </a:buBlip>
            </a:pPr>
            <a:r>
              <a:rPr lang="fr-FR" sz="2500">
                <a:latin typeface="Arial"/>
                <a:cs typeface="Arial"/>
              </a:rPr>
              <a:t>  Refonte du système SIRTA / Mon TA</a:t>
            </a:r>
            <a:endParaRPr lang="fr-FR">
              <a:cs typeface="Calibri" panose="020F0502020204030204"/>
            </a:endParaRPr>
          </a:p>
          <a:p>
            <a:pPr>
              <a:lnSpc>
                <a:spcPct val="100000"/>
              </a:lnSpc>
              <a:buBlip>
                <a:blip r:embed="rId6"/>
              </a:buBlip>
            </a:pPr>
            <a:r>
              <a:rPr lang="fr-FR" sz="2500">
                <a:latin typeface="Arial"/>
                <a:cs typeface="Arial"/>
              </a:rPr>
              <a:t>  Garantir la capacité véhiculaire taxi</a:t>
            </a:r>
          </a:p>
          <a:p>
            <a:pPr>
              <a:lnSpc>
                <a:spcPct val="100000"/>
              </a:lnSpc>
              <a:buBlip>
                <a:blip r:embed="rId6"/>
              </a:buBlip>
            </a:pPr>
            <a:r>
              <a:rPr lang="fr-FR" sz="2500">
                <a:latin typeface="Arial"/>
                <a:cs typeface="Arial"/>
              </a:rPr>
              <a:t>  Évaluer la possibilité de bonifier l’offre de service</a:t>
            </a:r>
          </a:p>
          <a:p>
            <a:pPr>
              <a:lnSpc>
                <a:spcPct val="100000"/>
              </a:lnSpc>
              <a:buBlip>
                <a:blip r:embed="rId6"/>
              </a:buBlip>
            </a:pPr>
            <a:r>
              <a:rPr lang="fr-FR" sz="2500">
                <a:latin typeface="Arial"/>
                <a:cs typeface="Arial"/>
              </a:rPr>
              <a:t>  Déployer des stratégies pour favoriser l’appropriation de l’offre de service</a:t>
            </a:r>
          </a:p>
          <a:p>
            <a:pPr>
              <a:lnSpc>
                <a:spcPct val="100000"/>
              </a:lnSpc>
              <a:buBlip>
                <a:blip r:embed="rId6"/>
              </a:buBlip>
            </a:pPr>
            <a:r>
              <a:rPr lang="fr-FR" sz="2500">
                <a:latin typeface="Arial"/>
                <a:cs typeface="Arial"/>
              </a:rPr>
              <a:t>  Revoir la gestion des évènements le jour J, de bout en bout</a:t>
            </a:r>
          </a:p>
          <a:p>
            <a:pPr>
              <a:lnSpc>
                <a:spcPct val="100000"/>
              </a:lnSpc>
              <a:buBlip>
                <a:blip r:embed="rId6"/>
              </a:buBlip>
            </a:pPr>
            <a:r>
              <a:rPr lang="fr-FR" sz="2500">
                <a:latin typeface="Arial"/>
                <a:cs typeface="Arial"/>
              </a:rPr>
              <a:t>  Actualisation du plan d’action découlant des plaintes et commentaires </a:t>
            </a:r>
            <a:endParaRPr lang="fr-FR" sz="2500">
              <a:cs typeface="Calibri" panose="020F0502020204030204"/>
            </a:endParaRPr>
          </a:p>
          <a:p>
            <a:pPr>
              <a:lnSpc>
                <a:spcPct val="100000"/>
              </a:lnSpc>
              <a:spcBef>
                <a:spcPts val="800"/>
              </a:spcBef>
              <a:spcAft>
                <a:spcPts val="800"/>
              </a:spcAft>
              <a:buFont typeface="Arial" panose="020B0604020202020204" pitchFamily="34" charset="0"/>
              <a:buBlip>
                <a:blip r:embed="rId6"/>
              </a:buBlip>
            </a:pPr>
            <a:endParaRPr lang="fr-FR" sz="2500">
              <a:latin typeface="Arial" panose="020B0604020202020204" pitchFamily="34" charset="0"/>
              <a:cs typeface="Arial" panose="020B0604020202020204" pitchFamily="34" charset="0"/>
            </a:endParaRPr>
          </a:p>
          <a:p>
            <a:pPr marL="572135" indent="-572135">
              <a:lnSpc>
                <a:spcPct val="100000"/>
              </a:lnSpc>
              <a:spcBef>
                <a:spcPts val="800"/>
              </a:spcBef>
              <a:spcAft>
                <a:spcPts val="800"/>
              </a:spcAft>
              <a:buFont typeface="Arial" panose="020B0604020202020204" pitchFamily="34" charset="0"/>
              <a:buBlip>
                <a:blip r:embed="rId6"/>
              </a:buBlip>
            </a:pPr>
            <a:endParaRPr lang="fr-FR" sz="2500">
              <a:latin typeface="Arial" panose="020B0604020202020204" pitchFamily="34" charset="0"/>
              <a:cs typeface="Arial" panose="020B0604020202020204" pitchFamily="34" charset="0"/>
            </a:endParaRPr>
          </a:p>
          <a:p>
            <a:pPr marL="572135" indent="-572135">
              <a:lnSpc>
                <a:spcPct val="100000"/>
              </a:lnSpc>
              <a:spcBef>
                <a:spcPts val="800"/>
              </a:spcBef>
              <a:spcAft>
                <a:spcPts val="800"/>
              </a:spcAft>
              <a:buFont typeface="Arial" panose="020B0604020202020204" pitchFamily="34" charset="0"/>
              <a:buBlip>
                <a:blip r:embed="rId6"/>
              </a:buBlip>
            </a:pPr>
            <a:endParaRPr lang="fr-FR" sz="2500">
              <a:latin typeface="Arial" panose="020B0604020202020204" pitchFamily="34" charset="0"/>
              <a:cs typeface="Arial" panose="020B0604020202020204" pitchFamily="34" charset="0"/>
            </a:endParaRPr>
          </a:p>
          <a:p>
            <a:pPr marL="572135" indent="-572135">
              <a:lnSpc>
                <a:spcPct val="100000"/>
              </a:lnSpc>
              <a:spcBef>
                <a:spcPts val="800"/>
              </a:spcBef>
              <a:spcAft>
                <a:spcPts val="800"/>
              </a:spcAft>
              <a:buFont typeface="Arial" panose="020B0604020202020204" pitchFamily="34" charset="0"/>
              <a:buBlip>
                <a:blip r:embed="rId6"/>
              </a:buBlip>
            </a:pPr>
            <a:endParaRPr lang="fr-FR" sz="2500">
              <a:latin typeface="Arial" panose="020B0604020202020204" pitchFamily="34" charset="0"/>
              <a:cs typeface="Arial" panose="020B0604020202020204" pitchFamily="34" charset="0"/>
            </a:endParaRPr>
          </a:p>
          <a:p>
            <a:pPr marL="572135" indent="-572135">
              <a:lnSpc>
                <a:spcPct val="100000"/>
              </a:lnSpc>
              <a:spcBef>
                <a:spcPts val="800"/>
              </a:spcBef>
              <a:spcAft>
                <a:spcPts val="800"/>
              </a:spcAft>
              <a:buFont typeface="Arial" panose="020B0604020202020204" pitchFamily="34" charset="0"/>
              <a:buBlip>
                <a:blip r:embed="rId6"/>
              </a:buBlip>
            </a:pPr>
            <a:endParaRPr lang="fr-FR" sz="2500">
              <a:latin typeface="Arial" panose="020B0604020202020204" pitchFamily="34" charset="0"/>
              <a:cs typeface="Arial" panose="020B0604020202020204" pitchFamily="34" charset="0"/>
            </a:endParaRPr>
          </a:p>
          <a:p>
            <a:pPr marL="572135" indent="-572135">
              <a:lnSpc>
                <a:spcPct val="100000"/>
              </a:lnSpc>
              <a:spcBef>
                <a:spcPts val="800"/>
              </a:spcBef>
              <a:spcAft>
                <a:spcPts val="800"/>
              </a:spcAft>
              <a:buBlip>
                <a:blip r:embed="rId6"/>
              </a:buBlip>
            </a:pPr>
            <a:endParaRPr lang="fr-FR" sz="2500">
              <a:latin typeface="Arial" panose="020B0604020202020204" pitchFamily="34" charset="0"/>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id="{6FC38554-A571-FA7C-E7BD-1A18B85D776A}"/>
              </a:ext>
            </a:extLst>
          </p:cNvPr>
          <p:cNvSpPr>
            <a:spLocks noGrp="1"/>
          </p:cNvSpPr>
          <p:nvPr>
            <p:ph type="sldNum" sz="quarter" idx="12"/>
          </p:nvPr>
        </p:nvSpPr>
        <p:spPr/>
        <p:txBody>
          <a:bodyPr/>
          <a:lstStyle/>
          <a:p>
            <a:fld id="{EAA69015-98DF-46C3-BF5C-93B4D5CE5B96}" type="slidenum">
              <a:rPr lang="fr-CA" smtClean="0"/>
              <a:t>39</a:t>
            </a:fld>
            <a:endParaRPr lang="fr-FR"/>
          </a:p>
        </p:txBody>
      </p:sp>
    </p:spTree>
    <p:extLst>
      <p:ext uri="{BB962C8B-B14F-4D97-AF65-F5344CB8AC3E}">
        <p14:creationId xmlns:p14="http://schemas.microsoft.com/office/powerpoint/2010/main" val="1549065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E0DD6-E632-E21D-50E4-5BBD86A79A98}"/>
            </a:ext>
          </a:extLst>
        </p:cNvPr>
        <p:cNvGrpSpPr/>
        <p:nvPr/>
      </p:nvGrpSpPr>
      <p:grpSpPr>
        <a:xfrm>
          <a:off x="0" y="0"/>
          <a:ext cx="0" cy="0"/>
          <a:chOff x="0" y="0"/>
          <a:chExt cx="0" cy="0"/>
        </a:xfrm>
      </p:grpSpPr>
      <p:sp>
        <p:nvSpPr>
          <p:cNvPr id="16" name="ZoneTexte 15">
            <a:extLst>
              <a:ext uri="{FF2B5EF4-FFF2-40B4-BE49-F238E27FC236}">
                <a16:creationId xmlns:a16="http://schemas.microsoft.com/office/drawing/2014/main" id="{1B9421C5-5A23-EECF-AD74-D366518AB1F4}"/>
              </a:ext>
            </a:extLst>
          </p:cNvPr>
          <p:cNvSpPr txBox="1"/>
          <p:nvPr>
            <p:custDataLst>
              <p:tags r:id="rId1"/>
            </p:custDataLst>
          </p:nvPr>
        </p:nvSpPr>
        <p:spPr>
          <a:xfrm>
            <a:off x="1444690" y="804651"/>
            <a:ext cx="9221937" cy="769441"/>
          </a:xfrm>
          <a:prstGeom prst="rect">
            <a:avLst/>
          </a:prstGeom>
          <a:noFill/>
        </p:spPr>
        <p:txBody>
          <a:bodyPr wrap="square" rtlCol="0">
            <a:spAutoFit/>
          </a:bodyPr>
          <a:lstStyle/>
          <a:p>
            <a:r>
              <a:rPr lang="fr-CA" sz="4400" b="1">
                <a:solidFill>
                  <a:srgbClr val="009EE0"/>
                </a:solidFill>
                <a:latin typeface="Calibri" panose="020F0502020204030204" pitchFamily="34" charset="0"/>
                <a:cs typeface="Calibri" panose="020F0502020204030204" pitchFamily="34" charset="0"/>
              </a:rPr>
              <a:t>Déroulement de la soirée</a:t>
            </a:r>
            <a:endParaRPr lang="fr-FR" sz="4400" b="1">
              <a:solidFill>
                <a:srgbClr val="009EE0"/>
              </a:solidFill>
              <a:latin typeface="Calibri" panose="020F0502020204030204" pitchFamily="34" charset="0"/>
              <a:cs typeface="Calibri" panose="020F0502020204030204" pitchFamily="34" charset="0"/>
            </a:endParaRPr>
          </a:p>
        </p:txBody>
      </p:sp>
      <p:sp>
        <p:nvSpPr>
          <p:cNvPr id="23" name="Titre 1">
            <a:extLst>
              <a:ext uri="{FF2B5EF4-FFF2-40B4-BE49-F238E27FC236}">
                <a16:creationId xmlns:a16="http://schemas.microsoft.com/office/drawing/2014/main" id="{A2786C50-52A5-B22F-E54A-0B76B2F3696D}"/>
              </a:ext>
            </a:extLst>
          </p:cNvPr>
          <p:cNvSpPr txBox="1">
            <a:spLocks/>
          </p:cNvSpPr>
          <p:nvPr>
            <p:custDataLst>
              <p:tags r:id="rId2"/>
            </p:custDataLst>
          </p:nvPr>
        </p:nvSpPr>
        <p:spPr>
          <a:xfrm>
            <a:off x="1444691" y="1845072"/>
            <a:ext cx="9707014" cy="3718372"/>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71500" indent="-571500" algn="l">
              <a:lnSpc>
                <a:spcPct val="100000"/>
              </a:lnSpc>
              <a:spcBef>
                <a:spcPts val="800"/>
              </a:spcBef>
              <a:spcAft>
                <a:spcPts val="800"/>
              </a:spcAft>
              <a:buBlip>
                <a:blip r:embed="rId5"/>
              </a:buBlip>
            </a:pPr>
            <a:r>
              <a:rPr lang="fr-CA" sz="2500">
                <a:latin typeface="Arial"/>
                <a:cs typeface="Arial"/>
              </a:rPr>
              <a:t>Mot de bienvenue</a:t>
            </a:r>
          </a:p>
          <a:p>
            <a:pPr marL="571500" indent="-571500" algn="l">
              <a:lnSpc>
                <a:spcPct val="100000"/>
              </a:lnSpc>
              <a:spcBef>
                <a:spcPts val="800"/>
              </a:spcBef>
              <a:spcAft>
                <a:spcPts val="800"/>
              </a:spcAft>
              <a:buBlip>
                <a:blip r:embed="rId5"/>
              </a:buBlip>
            </a:pPr>
            <a:r>
              <a:rPr lang="fr-CA" sz="2500">
                <a:latin typeface="Arial"/>
                <a:cs typeface="Arial"/>
              </a:rPr>
              <a:t>Présentation du mandat et composition du comité SAC-AU</a:t>
            </a:r>
          </a:p>
          <a:p>
            <a:pPr marL="571500" indent="-571500" algn="l">
              <a:lnSpc>
                <a:spcPct val="100000"/>
              </a:lnSpc>
              <a:spcBef>
                <a:spcPts val="800"/>
              </a:spcBef>
              <a:spcAft>
                <a:spcPts val="800"/>
              </a:spcAft>
              <a:buBlip>
                <a:blip r:embed="rId5"/>
              </a:buBlip>
            </a:pPr>
            <a:r>
              <a:rPr lang="fr-CA" sz="2500">
                <a:latin typeface="Arial"/>
                <a:cs typeface="Arial"/>
              </a:rPr>
              <a:t>Plan d’accessibilité universelle 2030</a:t>
            </a:r>
          </a:p>
          <a:p>
            <a:pPr marL="571500" indent="-571500" algn="l">
              <a:lnSpc>
                <a:spcPct val="100000"/>
              </a:lnSpc>
              <a:spcBef>
                <a:spcPts val="800"/>
              </a:spcBef>
              <a:spcAft>
                <a:spcPts val="800"/>
              </a:spcAft>
              <a:buBlip>
                <a:blip r:embed="rId5"/>
              </a:buBlip>
            </a:pPr>
            <a:r>
              <a:rPr lang="fr-CA" sz="2500">
                <a:latin typeface="Arial"/>
                <a:cs typeface="Arial"/>
              </a:rPr>
              <a:t>Présentation sur la vision du</a:t>
            </a:r>
            <a:r>
              <a:rPr lang="fr-CA" sz="2500">
                <a:solidFill>
                  <a:srgbClr val="FF0000"/>
                </a:solidFill>
                <a:latin typeface="Arial"/>
                <a:cs typeface="Arial"/>
              </a:rPr>
              <a:t> </a:t>
            </a:r>
            <a:r>
              <a:rPr lang="fr-CA" sz="2500">
                <a:latin typeface="Arial"/>
                <a:cs typeface="Arial"/>
              </a:rPr>
              <a:t>transport adapté</a:t>
            </a:r>
          </a:p>
          <a:p>
            <a:pPr marL="571500" indent="-571500" algn="l">
              <a:lnSpc>
                <a:spcPct val="100000"/>
              </a:lnSpc>
              <a:spcBef>
                <a:spcPts val="800"/>
              </a:spcBef>
              <a:spcAft>
                <a:spcPts val="800"/>
              </a:spcAft>
              <a:buBlip>
                <a:blip r:embed="rId5"/>
              </a:buBlip>
            </a:pPr>
            <a:r>
              <a:rPr lang="fr-CA" sz="2500">
                <a:latin typeface="Arial"/>
                <a:cs typeface="Arial"/>
              </a:rPr>
              <a:t>Période de questions et d’échanges </a:t>
            </a:r>
          </a:p>
          <a:p>
            <a:pPr marL="571500" indent="-571500" algn="l">
              <a:lnSpc>
                <a:spcPct val="100000"/>
              </a:lnSpc>
              <a:spcBef>
                <a:spcPts val="800"/>
              </a:spcBef>
              <a:spcAft>
                <a:spcPts val="800"/>
              </a:spcAft>
              <a:buBlip>
                <a:blip r:embed="rId5"/>
              </a:buBlip>
            </a:pPr>
            <a:r>
              <a:rPr lang="fr-CA" sz="2500">
                <a:latin typeface="Arial"/>
                <a:cs typeface="Arial"/>
              </a:rPr>
              <a:t>Mot de la fin</a:t>
            </a:r>
          </a:p>
        </p:txBody>
      </p:sp>
      <p:sp>
        <p:nvSpPr>
          <p:cNvPr id="2" name="Espace réservé du numéro de diapositive 1">
            <a:extLst>
              <a:ext uri="{FF2B5EF4-FFF2-40B4-BE49-F238E27FC236}">
                <a16:creationId xmlns:a16="http://schemas.microsoft.com/office/drawing/2014/main" id="{80743C01-D07C-ECA3-D8D1-A691E42CB76D}"/>
              </a:ext>
            </a:extLst>
          </p:cNvPr>
          <p:cNvSpPr>
            <a:spLocks noGrp="1"/>
          </p:cNvSpPr>
          <p:nvPr>
            <p:ph type="sldNum" sz="quarter" idx="12"/>
          </p:nvPr>
        </p:nvSpPr>
        <p:spPr/>
        <p:txBody>
          <a:bodyPr/>
          <a:lstStyle/>
          <a:p>
            <a:fld id="{EAA69015-98DF-46C3-BF5C-93B4D5CE5B96}" type="slidenum">
              <a:rPr lang="fr-CA" smtClean="0"/>
              <a:t>4</a:t>
            </a:fld>
            <a:endParaRPr lang="fr-FR"/>
          </a:p>
        </p:txBody>
      </p:sp>
    </p:spTree>
    <p:extLst>
      <p:ext uri="{BB962C8B-B14F-4D97-AF65-F5344CB8AC3E}">
        <p14:creationId xmlns:p14="http://schemas.microsoft.com/office/powerpoint/2010/main" val="11657729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1320E8-E8AA-A269-72B9-37722361D8A8}"/>
            </a:ext>
          </a:extLst>
        </p:cNvPr>
        <p:cNvGrpSpPr/>
        <p:nvPr/>
      </p:nvGrpSpPr>
      <p:grpSpPr>
        <a:xfrm>
          <a:off x="0" y="0"/>
          <a:ext cx="0" cy="0"/>
          <a:chOff x="0" y="0"/>
          <a:chExt cx="0" cy="0"/>
        </a:xfrm>
      </p:grpSpPr>
      <p:sp>
        <p:nvSpPr>
          <p:cNvPr id="4" name="ZoneTexte 1">
            <a:extLst>
              <a:ext uri="{FF2B5EF4-FFF2-40B4-BE49-F238E27FC236}">
                <a16:creationId xmlns:a16="http://schemas.microsoft.com/office/drawing/2014/main" id="{DB5D1F61-2D4C-3414-36FC-64B981655837}"/>
              </a:ext>
            </a:extLst>
          </p:cNvPr>
          <p:cNvSpPr txBox="1"/>
          <p:nvPr/>
        </p:nvSpPr>
        <p:spPr>
          <a:xfrm>
            <a:off x="1530983" y="836628"/>
            <a:ext cx="2139699" cy="430887"/>
          </a:xfrm>
          <a:prstGeom prst="rect">
            <a:avLst/>
          </a:prstGeom>
          <a:noFill/>
        </p:spPr>
        <p:txBody>
          <a:bodyPr rot="0" spcFirstLastPara="0" vert="horz" wrap="square" lIns="0" tIns="45720" rIns="91440" bIns="45720" numCol="1" spcCol="0" rtlCol="0" fromWordArt="0" anchor="t" anchorCtr="0" forceAA="0" compatLnSpc="1">
            <a:prstTxWarp prst="textNoShape">
              <a:avLst/>
            </a:prstTxWarp>
            <a:spAutoFit/>
          </a:bodyPr>
          <a:lstStyle>
            <a:defPPr>
              <a:defRPr lang="en-US"/>
            </a:defPPr>
            <a:lvl1pPr marL="0" algn="l" defTabSz="171450" rtl="0" eaLnBrk="1" latinLnBrk="0" hangingPunct="1">
              <a:defRPr sz="675" kern="1200">
                <a:solidFill>
                  <a:schemeClr val="tx1"/>
                </a:solidFill>
                <a:latin typeface="+mn-lt"/>
                <a:ea typeface="+mn-ea"/>
                <a:cs typeface="+mn-cs"/>
              </a:defRPr>
            </a:lvl1pPr>
            <a:lvl2pPr marL="171450" algn="l" defTabSz="171450" rtl="0" eaLnBrk="1" latinLnBrk="0" hangingPunct="1">
              <a:defRPr sz="675" kern="1200">
                <a:solidFill>
                  <a:schemeClr val="tx1"/>
                </a:solidFill>
                <a:latin typeface="+mn-lt"/>
                <a:ea typeface="+mn-ea"/>
                <a:cs typeface="+mn-cs"/>
              </a:defRPr>
            </a:lvl2pPr>
            <a:lvl3pPr marL="342900" algn="l" defTabSz="171450" rtl="0" eaLnBrk="1" latinLnBrk="0" hangingPunct="1">
              <a:defRPr sz="675" kern="1200">
                <a:solidFill>
                  <a:schemeClr val="tx1"/>
                </a:solidFill>
                <a:latin typeface="+mn-lt"/>
                <a:ea typeface="+mn-ea"/>
                <a:cs typeface="+mn-cs"/>
              </a:defRPr>
            </a:lvl3pPr>
            <a:lvl4pPr marL="514350" algn="l" defTabSz="171450" rtl="0" eaLnBrk="1" latinLnBrk="0" hangingPunct="1">
              <a:defRPr sz="675" kern="1200">
                <a:solidFill>
                  <a:schemeClr val="tx1"/>
                </a:solidFill>
                <a:latin typeface="+mn-lt"/>
                <a:ea typeface="+mn-ea"/>
                <a:cs typeface="+mn-cs"/>
              </a:defRPr>
            </a:lvl4pPr>
            <a:lvl5pPr marL="685800" algn="l" defTabSz="171450" rtl="0" eaLnBrk="1" latinLnBrk="0" hangingPunct="1">
              <a:defRPr sz="675" kern="1200">
                <a:solidFill>
                  <a:schemeClr val="tx1"/>
                </a:solidFill>
                <a:latin typeface="+mn-lt"/>
                <a:ea typeface="+mn-ea"/>
                <a:cs typeface="+mn-cs"/>
              </a:defRPr>
            </a:lvl5pPr>
            <a:lvl6pPr marL="857250" algn="l" defTabSz="171450" rtl="0" eaLnBrk="1" latinLnBrk="0" hangingPunct="1">
              <a:defRPr sz="675" kern="1200">
                <a:solidFill>
                  <a:schemeClr val="tx1"/>
                </a:solidFill>
                <a:latin typeface="+mn-lt"/>
                <a:ea typeface="+mn-ea"/>
                <a:cs typeface="+mn-cs"/>
              </a:defRPr>
            </a:lvl6pPr>
            <a:lvl7pPr marL="1028700" algn="l" defTabSz="171450" rtl="0" eaLnBrk="1" latinLnBrk="0" hangingPunct="1">
              <a:defRPr sz="675" kern="1200">
                <a:solidFill>
                  <a:schemeClr val="tx1"/>
                </a:solidFill>
                <a:latin typeface="+mn-lt"/>
                <a:ea typeface="+mn-ea"/>
                <a:cs typeface="+mn-cs"/>
              </a:defRPr>
            </a:lvl7pPr>
            <a:lvl8pPr marL="1200150" algn="l" defTabSz="171450" rtl="0" eaLnBrk="1" latinLnBrk="0" hangingPunct="1">
              <a:defRPr sz="675" kern="1200">
                <a:solidFill>
                  <a:schemeClr val="tx1"/>
                </a:solidFill>
                <a:latin typeface="+mn-lt"/>
                <a:ea typeface="+mn-ea"/>
                <a:cs typeface="+mn-cs"/>
              </a:defRPr>
            </a:lvl8pPr>
            <a:lvl9pPr marL="1371600" algn="l" defTabSz="171450" rtl="0" eaLnBrk="1" latinLnBrk="0" hangingPunct="1">
              <a:defRPr sz="675" kern="1200">
                <a:solidFill>
                  <a:schemeClr val="tx1"/>
                </a:solidFill>
                <a:latin typeface="+mn-lt"/>
                <a:ea typeface="+mn-ea"/>
                <a:cs typeface="+mn-cs"/>
              </a:defRPr>
            </a:lvl9p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fr-CA" sz="1000" b="1" i="0" u="none" strike="noStrike" kern="1200" cap="none" spc="0" normalizeH="0" baseline="0" noProof="0">
                <a:ln>
                  <a:noFill/>
                </a:ln>
                <a:solidFill>
                  <a:srgbClr val="FFFFFF"/>
                </a:solidFill>
                <a:effectLst/>
                <a:uLnTx/>
                <a:uFillTx/>
                <a:latin typeface="Calibri" panose="020F0502020204030204"/>
                <a:ea typeface="+mn-ea"/>
                <a:cs typeface="+mn-cs"/>
              </a:rPr>
              <a:t>TERRITOIRE 1</a:t>
            </a:r>
            <a:r>
              <a:rPr kumimoji="0" lang="fr-CA" sz="1100" b="1" i="0" u="none" strike="noStrike" kern="1200" cap="none" spc="0" normalizeH="0" baseline="0" noProof="0">
                <a:ln>
                  <a:noFill/>
                </a:ln>
                <a:solidFill>
                  <a:srgbClr val="FFFFFF"/>
                </a:solidFill>
                <a:effectLst/>
                <a:uLnTx/>
                <a:uFillTx/>
                <a:latin typeface="Calibri" panose="020F0502020204030204"/>
                <a:ea typeface="+mn-ea"/>
                <a:cs typeface="+mn-cs"/>
              </a:rPr>
              <a:t> </a:t>
            </a:r>
            <a:br>
              <a:rPr kumimoji="0" lang="fr-CA" sz="1100" b="1" i="0" u="none" strike="noStrike" kern="1200" cap="none" spc="0" normalizeH="0" baseline="0" noProof="0">
                <a:ln>
                  <a:noFill/>
                </a:ln>
                <a:solidFill>
                  <a:srgbClr val="000000"/>
                </a:solidFill>
                <a:effectLst/>
                <a:uLnTx/>
                <a:uFillTx/>
                <a:latin typeface="Calibri" panose="020F0502020204030204"/>
                <a:ea typeface="+mn-ea"/>
                <a:cs typeface="+mn-cs"/>
              </a:rPr>
            </a:br>
            <a:r>
              <a:rPr kumimoji="0" lang="fr-CA" sz="1100" b="1" i="0" u="none" strike="noStrike" kern="1200" cap="none" spc="0" normalizeH="0" baseline="0" noProof="0">
                <a:ln>
                  <a:noFill/>
                </a:ln>
                <a:solidFill>
                  <a:srgbClr val="FFFFFF"/>
                </a:solidFill>
                <a:effectLst/>
                <a:uLnTx/>
                <a:uFillTx/>
                <a:latin typeface="Calibri" panose="020F0502020204030204"/>
                <a:ea typeface="+mn-ea"/>
                <a:cs typeface="+mn-cs"/>
              </a:rPr>
              <a:t>Témoignages style harcèlement</a:t>
            </a:r>
            <a:endParaRPr kumimoji="0" lang="fr-CA" sz="1100" b="1" i="0" u="none" strike="noStrike" kern="1200" cap="none" spc="0" normalizeH="0" baseline="0" noProof="0">
              <a:ln>
                <a:noFill/>
              </a:ln>
              <a:solidFill>
                <a:srgbClr val="FFFFFF"/>
              </a:solidFill>
              <a:effectLst/>
              <a:uLnTx/>
              <a:uFillTx/>
              <a:latin typeface="Calibri" panose="020F0502020204030204"/>
              <a:ea typeface="+mn-ea"/>
              <a:cs typeface="Calibri"/>
            </a:endParaRPr>
          </a:p>
        </p:txBody>
      </p:sp>
      <p:sp>
        <p:nvSpPr>
          <p:cNvPr id="7" name="Titre 4">
            <a:extLst>
              <a:ext uri="{FF2B5EF4-FFF2-40B4-BE49-F238E27FC236}">
                <a16:creationId xmlns:a16="http://schemas.microsoft.com/office/drawing/2014/main" id="{6DAB5F72-A612-9E17-7D67-CFFBC577A149}"/>
              </a:ext>
            </a:extLst>
          </p:cNvPr>
          <p:cNvSpPr>
            <a:spLocks noGrp="1"/>
          </p:cNvSpPr>
          <p:nvPr/>
        </p:nvSpPr>
        <p:spPr>
          <a:xfrm>
            <a:off x="1258431" y="799008"/>
            <a:ext cx="7886700" cy="647550"/>
          </a:xfrm>
          <a:prstGeom prst="rect">
            <a:avLst/>
          </a:prstGeom>
        </p:spPr>
        <p:txBody>
          <a:bodyPr vert="horz" lIns="0" tIns="45720" rIns="91440" bIns="45720" rtlCol="0" anchor="t">
            <a:spAutoFit/>
          </a:bodyPr>
          <a:lstStyle>
            <a:lvl1pPr algn="l" defTabSz="685800" rtl="0" eaLnBrk="1" latinLnBrk="0" hangingPunct="1">
              <a:lnSpc>
                <a:spcPct val="80000"/>
              </a:lnSpc>
              <a:spcBef>
                <a:spcPct val="0"/>
              </a:spcBef>
              <a:buNone/>
              <a:defRPr sz="2600" b="1" i="0" kern="1200">
                <a:solidFill>
                  <a:srgbClr val="009EE0"/>
                </a:solidFill>
                <a:latin typeface="Calibri" panose="020F0502020204030204" pitchFamily="34" charset="0"/>
                <a:ea typeface="+mj-ea"/>
                <a:cs typeface="Calibri" panose="020F0502020204030204" pitchFamily="34" charset="0"/>
              </a:defRPr>
            </a:lvl1pPr>
          </a:lstStyle>
          <a:p>
            <a:r>
              <a:rPr lang="fr-CA" sz="4400">
                <a:latin typeface="Calibri"/>
                <a:cs typeface="Calibri"/>
              </a:rPr>
              <a:t>Principales actions prévues</a:t>
            </a:r>
            <a:endParaRPr lang="fr-FR" sz="4400"/>
          </a:p>
        </p:txBody>
      </p:sp>
      <p:pic>
        <p:nvPicPr>
          <p:cNvPr id="6" name="Image 5">
            <a:extLst>
              <a:ext uri="{FF2B5EF4-FFF2-40B4-BE49-F238E27FC236}">
                <a16:creationId xmlns:a16="http://schemas.microsoft.com/office/drawing/2014/main" id="{21B55D40-8ECD-7A16-1F85-87E17D1432BF}"/>
              </a:ext>
            </a:extLst>
          </p:cNvPr>
          <p:cNvPicPr>
            <a:picLocks noChangeAspect="1"/>
          </p:cNvPicPr>
          <p:nvPr/>
        </p:nvPicPr>
        <p:blipFill rotWithShape="1">
          <a:blip r:embed="rId3"/>
          <a:srcRect l="14600" r="4683" b="1831"/>
          <a:stretch/>
        </p:blipFill>
        <p:spPr>
          <a:xfrm>
            <a:off x="12462341" y="655326"/>
            <a:ext cx="3934463" cy="3657258"/>
          </a:xfrm>
          <a:prstGeom prst="rect">
            <a:avLst/>
          </a:prstGeom>
        </p:spPr>
      </p:pic>
      <p:pic>
        <p:nvPicPr>
          <p:cNvPr id="12" name="Image 11">
            <a:extLst>
              <a:ext uri="{FF2B5EF4-FFF2-40B4-BE49-F238E27FC236}">
                <a16:creationId xmlns:a16="http://schemas.microsoft.com/office/drawing/2014/main" id="{22515448-F103-6747-8925-EA8B695FF6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523002" y="5164434"/>
            <a:ext cx="3124200" cy="3124200"/>
          </a:xfrm>
          <a:prstGeom prst="rect">
            <a:avLst/>
          </a:prstGeom>
        </p:spPr>
      </p:pic>
      <p:pic>
        <p:nvPicPr>
          <p:cNvPr id="14" name="Image 13">
            <a:extLst>
              <a:ext uri="{FF2B5EF4-FFF2-40B4-BE49-F238E27FC236}">
                <a16:creationId xmlns:a16="http://schemas.microsoft.com/office/drawing/2014/main" id="{63369B47-3786-684B-8894-487233D59F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52518" y="-947317"/>
            <a:ext cx="3124200" cy="3124200"/>
          </a:xfrm>
          <a:prstGeom prst="rect">
            <a:avLst/>
          </a:prstGeom>
        </p:spPr>
      </p:pic>
      <p:sp>
        <p:nvSpPr>
          <p:cNvPr id="3" name="Espace réservé du texte 4">
            <a:extLst>
              <a:ext uri="{FF2B5EF4-FFF2-40B4-BE49-F238E27FC236}">
                <a16:creationId xmlns:a16="http://schemas.microsoft.com/office/drawing/2014/main" id="{94C09B65-DF5D-8CA5-EFA8-4DAA154D938F}"/>
              </a:ext>
            </a:extLst>
          </p:cNvPr>
          <p:cNvSpPr txBox="1">
            <a:spLocks/>
          </p:cNvSpPr>
          <p:nvPr/>
        </p:nvSpPr>
        <p:spPr>
          <a:xfrm>
            <a:off x="928529" y="1807263"/>
            <a:ext cx="10338403" cy="4056389"/>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Blip>
                <a:blip r:embed="rId6"/>
              </a:buBlip>
            </a:pPr>
            <a:r>
              <a:rPr lang="fr-FR" sz="2500">
                <a:latin typeface="Arial"/>
                <a:cs typeface="Arial"/>
              </a:rPr>
              <a:t>  Renforcement du rôle du chauffeur accompagnateur</a:t>
            </a:r>
            <a:endParaRPr lang="fr-FR">
              <a:latin typeface="Calibri" panose="020F0502020204030204"/>
              <a:cs typeface="Calibri" panose="020F0502020204030204"/>
            </a:endParaRPr>
          </a:p>
          <a:p>
            <a:pPr>
              <a:lnSpc>
                <a:spcPct val="100000"/>
              </a:lnSpc>
              <a:buBlip>
                <a:blip r:embed="rId6"/>
              </a:buBlip>
            </a:pPr>
            <a:r>
              <a:rPr lang="fr-FR" sz="2500">
                <a:latin typeface="Arial"/>
                <a:cs typeface="Arial"/>
              </a:rPr>
              <a:t>  Réviser le processus d'évaluation de la satisfaction de la clientèle</a:t>
            </a:r>
          </a:p>
          <a:p>
            <a:pPr>
              <a:lnSpc>
                <a:spcPct val="100000"/>
              </a:lnSpc>
              <a:buBlip>
                <a:blip r:embed="rId6"/>
              </a:buBlip>
            </a:pPr>
            <a:r>
              <a:rPr lang="fr-FR" sz="2500">
                <a:latin typeface="Arial"/>
                <a:cs typeface="Arial"/>
              </a:rPr>
              <a:t>  Identification des véhicules affectés au TA</a:t>
            </a:r>
          </a:p>
          <a:p>
            <a:pPr>
              <a:lnSpc>
                <a:spcPct val="100000"/>
              </a:lnSpc>
              <a:buBlip>
                <a:blip r:embed="rId6"/>
              </a:buBlip>
            </a:pPr>
            <a:r>
              <a:rPr lang="fr-FR" sz="2500">
                <a:latin typeface="Arial"/>
                <a:cs typeface="Arial"/>
              </a:rPr>
              <a:t>  Assurer la continuité des opérations</a:t>
            </a:r>
            <a:endParaRPr lang="fr-FR"/>
          </a:p>
          <a:p>
            <a:pPr>
              <a:lnSpc>
                <a:spcPct val="100000"/>
              </a:lnSpc>
              <a:buBlip>
                <a:blip r:embed="rId6"/>
              </a:buBlip>
            </a:pPr>
            <a:r>
              <a:rPr lang="fr-FR" sz="2500">
                <a:latin typeface="Arial"/>
                <a:cs typeface="Arial"/>
              </a:rPr>
              <a:t>  Poursuivre l'électrification du réseau</a:t>
            </a:r>
          </a:p>
          <a:p>
            <a:pPr>
              <a:lnSpc>
                <a:spcPct val="100000"/>
              </a:lnSpc>
              <a:buBlip>
                <a:blip r:embed="rId6"/>
              </a:buBlip>
            </a:pPr>
            <a:r>
              <a:rPr lang="fr-FR" sz="2500">
                <a:latin typeface="Arial"/>
                <a:cs typeface="Arial"/>
              </a:rPr>
              <a:t>  Optimisation du transport adapté à l'échelle régionale</a:t>
            </a:r>
          </a:p>
          <a:p>
            <a:pPr marL="0" indent="0">
              <a:lnSpc>
                <a:spcPct val="100000"/>
              </a:lnSpc>
              <a:buNone/>
            </a:pPr>
            <a:endParaRPr lang="fr-FR" sz="2500">
              <a:latin typeface="Arial"/>
              <a:cs typeface="Arial"/>
            </a:endParaRPr>
          </a:p>
          <a:p>
            <a:pPr>
              <a:lnSpc>
                <a:spcPct val="100000"/>
              </a:lnSpc>
            </a:pPr>
            <a:endParaRPr lang="fr-FR" sz="2500">
              <a:latin typeface="Arial"/>
              <a:cs typeface="Arial"/>
            </a:endParaRPr>
          </a:p>
          <a:p>
            <a:pPr marL="0" indent="0">
              <a:lnSpc>
                <a:spcPct val="100000"/>
              </a:lnSpc>
              <a:buNone/>
            </a:pPr>
            <a:endParaRPr lang="fr-FR" sz="2500">
              <a:latin typeface="Arial" panose="020B0604020202020204" pitchFamily="34" charset="0"/>
              <a:cs typeface="Arial" panose="020B0604020202020204" pitchFamily="34" charset="0"/>
            </a:endParaRPr>
          </a:p>
          <a:p>
            <a:pPr marL="0" indent="0">
              <a:lnSpc>
                <a:spcPct val="100000"/>
              </a:lnSpc>
              <a:buNone/>
            </a:pPr>
            <a:endParaRPr lang="fr-FR" sz="2500">
              <a:latin typeface="Arial" panose="020B0604020202020204" pitchFamily="34" charset="0"/>
              <a:cs typeface="Arial" panose="020B0604020202020204" pitchFamily="34" charset="0"/>
            </a:endParaRPr>
          </a:p>
          <a:p>
            <a:pPr marL="572135" indent="-572135">
              <a:lnSpc>
                <a:spcPct val="100000"/>
              </a:lnSpc>
              <a:spcBef>
                <a:spcPts val="800"/>
              </a:spcBef>
              <a:spcAft>
                <a:spcPts val="800"/>
              </a:spcAft>
            </a:pPr>
            <a:endParaRPr lang="fr-FR" sz="2500">
              <a:latin typeface="Arial" panose="020B0604020202020204" pitchFamily="34" charset="0"/>
              <a:cs typeface="Arial" panose="020B0604020202020204" pitchFamily="34" charset="0"/>
            </a:endParaRPr>
          </a:p>
          <a:p>
            <a:pPr marL="572135" indent="-572135">
              <a:lnSpc>
                <a:spcPct val="100000"/>
              </a:lnSpc>
              <a:spcBef>
                <a:spcPts val="800"/>
              </a:spcBef>
              <a:spcAft>
                <a:spcPts val="800"/>
              </a:spcAft>
              <a:buFont typeface="Arial" panose="020B0604020202020204" pitchFamily="34" charset="0"/>
              <a:buBlip>
                <a:blip r:embed="rId6"/>
              </a:buBlip>
            </a:pPr>
            <a:endParaRPr lang="fr-FR" sz="2500">
              <a:latin typeface="Arial" panose="020B0604020202020204" pitchFamily="34" charset="0"/>
              <a:cs typeface="Arial" panose="020B0604020202020204" pitchFamily="34" charset="0"/>
            </a:endParaRPr>
          </a:p>
          <a:p>
            <a:pPr marL="572135" indent="-572135">
              <a:lnSpc>
                <a:spcPct val="100000"/>
              </a:lnSpc>
              <a:spcBef>
                <a:spcPts val="800"/>
              </a:spcBef>
              <a:spcAft>
                <a:spcPts val="800"/>
              </a:spcAft>
              <a:buFont typeface="Arial" panose="020B0604020202020204" pitchFamily="34" charset="0"/>
              <a:buBlip>
                <a:blip r:embed="rId6"/>
              </a:buBlip>
            </a:pPr>
            <a:endParaRPr lang="fr-FR" sz="2500">
              <a:latin typeface="Arial" panose="020B0604020202020204" pitchFamily="34" charset="0"/>
              <a:cs typeface="Arial" panose="020B0604020202020204" pitchFamily="34" charset="0"/>
            </a:endParaRPr>
          </a:p>
          <a:p>
            <a:pPr marL="572135" indent="-572135">
              <a:lnSpc>
                <a:spcPct val="100000"/>
              </a:lnSpc>
              <a:spcBef>
                <a:spcPts val="800"/>
              </a:spcBef>
              <a:spcAft>
                <a:spcPts val="800"/>
              </a:spcAft>
              <a:buBlip>
                <a:blip r:embed="rId6"/>
              </a:buBlip>
            </a:pPr>
            <a:endParaRPr lang="fr-FR" sz="2500">
              <a:latin typeface="Arial" panose="020B0604020202020204" pitchFamily="34" charset="0"/>
              <a:cs typeface="Arial" panose="020B0604020202020204" pitchFamily="34" charset="0"/>
            </a:endParaRPr>
          </a:p>
          <a:p>
            <a:pPr marL="572135" indent="-572135">
              <a:lnSpc>
                <a:spcPct val="100000"/>
              </a:lnSpc>
              <a:spcBef>
                <a:spcPts val="800"/>
              </a:spcBef>
              <a:spcAft>
                <a:spcPts val="800"/>
              </a:spcAft>
              <a:buBlip>
                <a:blip r:embed="rId6"/>
              </a:buBlip>
            </a:pPr>
            <a:endParaRPr lang="fr-FR" sz="2500">
              <a:latin typeface="Arial" panose="020B0604020202020204" pitchFamily="34" charset="0"/>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id="{317ECDAA-DCFD-88BC-B98F-9C1740C2DB89}"/>
              </a:ext>
            </a:extLst>
          </p:cNvPr>
          <p:cNvSpPr>
            <a:spLocks noGrp="1"/>
          </p:cNvSpPr>
          <p:nvPr>
            <p:ph type="sldNum" sz="quarter" idx="12"/>
          </p:nvPr>
        </p:nvSpPr>
        <p:spPr/>
        <p:txBody>
          <a:bodyPr/>
          <a:lstStyle/>
          <a:p>
            <a:fld id="{EAA69015-98DF-46C3-BF5C-93B4D5CE5B96}" type="slidenum">
              <a:rPr lang="fr-CA" smtClean="0"/>
              <a:t>40</a:t>
            </a:fld>
            <a:endParaRPr lang="fr-FR"/>
          </a:p>
        </p:txBody>
      </p:sp>
    </p:spTree>
    <p:extLst>
      <p:ext uri="{BB962C8B-B14F-4D97-AF65-F5344CB8AC3E}">
        <p14:creationId xmlns:p14="http://schemas.microsoft.com/office/powerpoint/2010/main" val="10080537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33">
            <a:extLst>
              <a:ext uri="{FF2B5EF4-FFF2-40B4-BE49-F238E27FC236}">
                <a16:creationId xmlns:a16="http://schemas.microsoft.com/office/drawing/2014/main" id="{1EB959E6-C302-114E-82D9-6C350300B0E3}"/>
              </a:ext>
            </a:extLst>
          </p:cNvPr>
          <p:cNvSpPr/>
          <p:nvPr/>
        </p:nvSpPr>
        <p:spPr>
          <a:xfrm>
            <a:off x="3202200" y="2734361"/>
            <a:ext cx="5787600" cy="140868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8" name="Titre 3">
            <a:extLst>
              <a:ext uri="{FF2B5EF4-FFF2-40B4-BE49-F238E27FC236}">
                <a16:creationId xmlns:a16="http://schemas.microsoft.com/office/drawing/2014/main" id="{1215C9ED-9215-4D1C-448C-A388441436F4}"/>
              </a:ext>
            </a:extLst>
          </p:cNvPr>
          <p:cNvSpPr txBox="1">
            <a:spLocks/>
          </p:cNvSpPr>
          <p:nvPr/>
        </p:nvSpPr>
        <p:spPr>
          <a:xfrm>
            <a:off x="1524001" y="3141117"/>
            <a:ext cx="9143998" cy="872547"/>
          </a:xfrm>
          <a:prstGeom prst="rect">
            <a:avLst/>
          </a:prstGeom>
        </p:spPr>
        <p:txBody>
          <a:bodyPr vert="horz" wrap="square" lIns="0" tIns="0" rIns="0" bIns="0" rtlCol="0" anchor="t">
            <a:spAutoFit/>
          </a:bodyPr>
          <a:lstStyle>
            <a:lvl1pPr algn="ctr" defTabSz="685800" rtl="0" eaLnBrk="1" latinLnBrk="0" hangingPunct="1">
              <a:lnSpc>
                <a:spcPct val="80000"/>
              </a:lnSpc>
              <a:spcBef>
                <a:spcPct val="0"/>
              </a:spcBef>
              <a:buNone/>
              <a:defRPr sz="2800" b="1" i="0" kern="1200">
                <a:solidFill>
                  <a:srgbClr val="009EE0"/>
                </a:solidFill>
                <a:latin typeface="Calibri" panose="020F0502020204030204" pitchFamily="34" charset="0"/>
                <a:ea typeface="+mj-ea"/>
                <a:cs typeface="Calibri" panose="020F0502020204030204" pitchFamily="34" charset="0"/>
              </a:defRPr>
            </a:lvl1pPr>
          </a:lstStyle>
          <a:p>
            <a:pPr>
              <a:defRPr/>
            </a:pPr>
            <a:r>
              <a:rPr lang="fr-FR" sz="3500">
                <a:latin typeface="Calibri"/>
                <a:cs typeface="Calibri"/>
              </a:rPr>
              <a:t>Période de questions </a:t>
            </a:r>
          </a:p>
          <a:p>
            <a:pPr>
              <a:defRPr/>
            </a:pPr>
            <a:r>
              <a:rPr lang="fr-FR" sz="3500">
                <a:latin typeface="Calibri"/>
                <a:cs typeface="Calibri"/>
              </a:rPr>
              <a:t>et d'échanges</a:t>
            </a:r>
            <a:endParaRPr kumimoji="0" lang="fr-FR" sz="3500" b="1" i="0" u="none" strike="noStrike" kern="1200" cap="none" spc="0" normalizeH="0" baseline="0" noProof="0">
              <a:ln>
                <a:noFill/>
              </a:ln>
              <a:solidFill>
                <a:srgbClr val="009EE0"/>
              </a:solidFill>
              <a:effectLst/>
              <a:uLnTx/>
              <a:uFillTx/>
              <a:latin typeface="Calibri" panose="020F0502020204030204" pitchFamily="34" charset="0"/>
              <a:ea typeface="+mj-ea"/>
              <a:cs typeface="Calibri" panose="020F0502020204030204" pitchFamily="34" charset="0"/>
            </a:endParaRPr>
          </a:p>
        </p:txBody>
      </p:sp>
    </p:spTree>
    <p:extLst>
      <p:ext uri="{BB962C8B-B14F-4D97-AF65-F5344CB8AC3E}">
        <p14:creationId xmlns:p14="http://schemas.microsoft.com/office/powerpoint/2010/main" val="17511392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33">
            <a:extLst>
              <a:ext uri="{FF2B5EF4-FFF2-40B4-BE49-F238E27FC236}">
                <a16:creationId xmlns:a16="http://schemas.microsoft.com/office/drawing/2014/main" id="{1EB959E6-C302-114E-82D9-6C350300B0E3}"/>
              </a:ext>
            </a:extLst>
          </p:cNvPr>
          <p:cNvSpPr/>
          <p:nvPr/>
        </p:nvSpPr>
        <p:spPr>
          <a:xfrm>
            <a:off x="3202200" y="2734361"/>
            <a:ext cx="5787600" cy="140868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8" name="Titre 3">
            <a:extLst>
              <a:ext uri="{FF2B5EF4-FFF2-40B4-BE49-F238E27FC236}">
                <a16:creationId xmlns:a16="http://schemas.microsoft.com/office/drawing/2014/main" id="{1215C9ED-9215-4D1C-448C-A388441436F4}"/>
              </a:ext>
            </a:extLst>
          </p:cNvPr>
          <p:cNvSpPr txBox="1">
            <a:spLocks/>
          </p:cNvSpPr>
          <p:nvPr/>
        </p:nvSpPr>
        <p:spPr>
          <a:xfrm>
            <a:off x="1524001" y="3274681"/>
            <a:ext cx="9143998" cy="441659"/>
          </a:xfrm>
          <a:prstGeom prst="rect">
            <a:avLst/>
          </a:prstGeom>
        </p:spPr>
        <p:txBody>
          <a:bodyPr vert="horz" wrap="square" lIns="0" tIns="0" rIns="0" bIns="0" rtlCol="0" anchor="t">
            <a:spAutoFit/>
          </a:bodyPr>
          <a:lstStyle>
            <a:lvl1pPr algn="ctr" defTabSz="685800" rtl="0" eaLnBrk="1" latinLnBrk="0" hangingPunct="1">
              <a:lnSpc>
                <a:spcPct val="80000"/>
              </a:lnSpc>
              <a:spcBef>
                <a:spcPct val="0"/>
              </a:spcBef>
              <a:buNone/>
              <a:defRPr sz="2800" b="1" i="0" kern="1200">
                <a:solidFill>
                  <a:srgbClr val="009EE0"/>
                </a:solidFill>
                <a:latin typeface="Calibri" panose="020F0502020204030204" pitchFamily="34" charset="0"/>
                <a:ea typeface="+mj-ea"/>
                <a:cs typeface="Calibri" panose="020F0502020204030204" pitchFamily="34" charset="0"/>
              </a:defRPr>
            </a:lvl1pPr>
          </a:lstStyle>
          <a:p>
            <a:pPr>
              <a:defRPr/>
            </a:pPr>
            <a:r>
              <a:rPr lang="fr-FR" sz="3500">
                <a:latin typeface="Calibri"/>
                <a:cs typeface="Calibri"/>
              </a:rPr>
              <a:t>Synthèse</a:t>
            </a:r>
            <a:endParaRPr lang="fr-FR" sz="3500">
              <a:ea typeface="+mj-ea"/>
            </a:endParaRPr>
          </a:p>
        </p:txBody>
      </p:sp>
    </p:spTree>
    <p:extLst>
      <p:ext uri="{BB962C8B-B14F-4D97-AF65-F5344CB8AC3E}">
        <p14:creationId xmlns:p14="http://schemas.microsoft.com/office/powerpoint/2010/main" val="10878360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33">
            <a:extLst>
              <a:ext uri="{FF2B5EF4-FFF2-40B4-BE49-F238E27FC236}">
                <a16:creationId xmlns:a16="http://schemas.microsoft.com/office/drawing/2014/main" id="{1EB959E6-C302-114E-82D9-6C350300B0E3}"/>
              </a:ext>
            </a:extLst>
          </p:cNvPr>
          <p:cNvSpPr/>
          <p:nvPr/>
        </p:nvSpPr>
        <p:spPr>
          <a:xfrm>
            <a:off x="3202200" y="2734361"/>
            <a:ext cx="5787600" cy="140868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8" name="Titre 3">
            <a:extLst>
              <a:ext uri="{FF2B5EF4-FFF2-40B4-BE49-F238E27FC236}">
                <a16:creationId xmlns:a16="http://schemas.microsoft.com/office/drawing/2014/main" id="{1215C9ED-9215-4D1C-448C-A388441436F4}"/>
              </a:ext>
            </a:extLst>
          </p:cNvPr>
          <p:cNvSpPr txBox="1">
            <a:spLocks/>
          </p:cNvSpPr>
          <p:nvPr/>
        </p:nvSpPr>
        <p:spPr>
          <a:xfrm>
            <a:off x="1524001" y="3274681"/>
            <a:ext cx="9143998" cy="441659"/>
          </a:xfrm>
          <a:prstGeom prst="rect">
            <a:avLst/>
          </a:prstGeom>
        </p:spPr>
        <p:txBody>
          <a:bodyPr vert="horz" wrap="square" lIns="0" tIns="0" rIns="0" bIns="0" rtlCol="0" anchor="t">
            <a:spAutoFit/>
          </a:bodyPr>
          <a:lstStyle>
            <a:lvl1pPr algn="ctr" defTabSz="685800" rtl="0" eaLnBrk="1" latinLnBrk="0" hangingPunct="1">
              <a:lnSpc>
                <a:spcPct val="80000"/>
              </a:lnSpc>
              <a:spcBef>
                <a:spcPct val="0"/>
              </a:spcBef>
              <a:buNone/>
              <a:defRPr sz="2800" b="1" i="0" kern="1200">
                <a:solidFill>
                  <a:srgbClr val="009EE0"/>
                </a:solidFill>
                <a:latin typeface="Calibri" panose="020F0502020204030204" pitchFamily="34" charset="0"/>
                <a:ea typeface="+mj-ea"/>
                <a:cs typeface="Calibri" panose="020F0502020204030204" pitchFamily="34" charset="0"/>
              </a:defRPr>
            </a:lvl1pPr>
          </a:lstStyle>
          <a:p>
            <a:pPr>
              <a:defRPr/>
            </a:pPr>
            <a:r>
              <a:rPr lang="fr-FR" sz="3500">
                <a:latin typeface="Calibri"/>
                <a:cs typeface="Calibri"/>
              </a:rPr>
              <a:t>Mot de la fin</a:t>
            </a:r>
            <a:endParaRPr lang="fr-FR" sz="3500">
              <a:ea typeface="+mj-ea"/>
            </a:endParaRPr>
          </a:p>
        </p:txBody>
      </p:sp>
    </p:spTree>
    <p:extLst>
      <p:ext uri="{BB962C8B-B14F-4D97-AF65-F5344CB8AC3E}">
        <p14:creationId xmlns:p14="http://schemas.microsoft.com/office/powerpoint/2010/main" val="13516150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E62C9B-598B-9729-9D03-DBEC3C6BA9E2}"/>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6EE1ADDA-F400-F342-8753-E15578A28BD8}"/>
              </a:ext>
            </a:extLst>
          </p:cNvPr>
          <p:cNvSpPr txBox="1"/>
          <p:nvPr>
            <p:custDataLst>
              <p:tags r:id="rId1"/>
            </p:custDataLst>
          </p:nvPr>
        </p:nvSpPr>
        <p:spPr>
          <a:xfrm>
            <a:off x="1198142" y="654363"/>
            <a:ext cx="9885965" cy="769441"/>
          </a:xfrm>
          <a:prstGeom prst="rect">
            <a:avLst/>
          </a:prstGeom>
          <a:noFill/>
        </p:spPr>
        <p:txBody>
          <a:bodyPr wrap="square" lIns="91440" tIns="45720" rIns="91440" bIns="45720" rtlCol="0" anchor="t">
            <a:spAutoFit/>
          </a:bodyPr>
          <a:lstStyle/>
          <a:p>
            <a:r>
              <a:rPr lang="fr-CA" sz="4400" b="1">
                <a:solidFill>
                  <a:srgbClr val="009EE0"/>
                </a:solidFill>
                <a:latin typeface="Calibri" panose="020F0502020204030204" pitchFamily="34" charset="0"/>
                <a:cs typeface="Calibri" panose="020F0502020204030204" pitchFamily="34" charset="0"/>
              </a:rPr>
              <a:t>Sondage d’appréciation de la soirée</a:t>
            </a:r>
            <a:endParaRPr lang="fr-FR" b="1">
              <a:solidFill>
                <a:srgbClr val="009EE0"/>
              </a:solidFill>
              <a:latin typeface="Calibri" panose="020F0502020204030204" pitchFamily="34" charset="0"/>
              <a:cs typeface="Calibri" panose="020F0502020204030204" pitchFamily="34" charset="0"/>
            </a:endParaRPr>
          </a:p>
        </p:txBody>
      </p:sp>
      <p:sp>
        <p:nvSpPr>
          <p:cNvPr id="7" name="Titre 1">
            <a:extLst>
              <a:ext uri="{FF2B5EF4-FFF2-40B4-BE49-F238E27FC236}">
                <a16:creationId xmlns:a16="http://schemas.microsoft.com/office/drawing/2014/main" id="{60E5CD04-B691-1345-AA0E-C790946D3609}"/>
              </a:ext>
            </a:extLst>
          </p:cNvPr>
          <p:cNvSpPr txBox="1">
            <a:spLocks/>
          </p:cNvSpPr>
          <p:nvPr>
            <p:custDataLst>
              <p:tags r:id="rId2"/>
            </p:custDataLst>
          </p:nvPr>
        </p:nvSpPr>
        <p:spPr>
          <a:xfrm>
            <a:off x="1238335" y="1671535"/>
            <a:ext cx="10161156" cy="3718372"/>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72400" indent="-572400" algn="l">
              <a:lnSpc>
                <a:spcPct val="100000"/>
              </a:lnSpc>
              <a:spcBef>
                <a:spcPts val="800"/>
              </a:spcBef>
              <a:spcAft>
                <a:spcPts val="800"/>
              </a:spcAft>
              <a:buBlip>
                <a:blip r:embed="rId5"/>
              </a:buBlip>
            </a:pPr>
            <a:r>
              <a:rPr lang="fr-CA" sz="2800">
                <a:latin typeface="Arial"/>
                <a:cs typeface="Calibri"/>
              </a:rPr>
              <a:t>Un sondage vous sera envoyé par courriel ce soir</a:t>
            </a:r>
          </a:p>
          <a:p>
            <a:pPr marL="572400" indent="-572400" algn="l">
              <a:lnSpc>
                <a:spcPct val="100000"/>
              </a:lnSpc>
              <a:spcBef>
                <a:spcPts val="800"/>
              </a:spcBef>
              <a:spcAft>
                <a:spcPts val="800"/>
              </a:spcAft>
              <a:buBlip>
                <a:blip r:embed="rId5"/>
              </a:buBlip>
            </a:pPr>
            <a:r>
              <a:rPr lang="fr-CA" sz="2800">
                <a:latin typeface="Arial"/>
                <a:cs typeface="Calibri"/>
              </a:rPr>
              <a:t>Vos commentaires aideront la STM à améliorer nos prochaines séances d’information</a:t>
            </a:r>
            <a:br>
              <a:rPr lang="fr-CA" sz="2500">
                <a:latin typeface="Arial"/>
                <a:cs typeface="Calibri"/>
              </a:rPr>
            </a:br>
            <a:endParaRPr lang="fr-FR" sz="2500">
              <a:latin typeface="Arial" panose="020B0604020202020204" pitchFamily="34" charset="0"/>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id="{A1AB42A4-395E-7516-6279-C1B9E068A92E}"/>
              </a:ext>
            </a:extLst>
          </p:cNvPr>
          <p:cNvSpPr>
            <a:spLocks noGrp="1"/>
          </p:cNvSpPr>
          <p:nvPr>
            <p:ph type="sldNum" sz="quarter" idx="12"/>
          </p:nvPr>
        </p:nvSpPr>
        <p:spPr/>
        <p:txBody>
          <a:bodyPr/>
          <a:lstStyle/>
          <a:p>
            <a:fld id="{EAA69015-98DF-46C3-BF5C-93B4D5CE5B96}" type="slidenum">
              <a:rPr lang="fr-CA" smtClean="0"/>
              <a:t>44</a:t>
            </a:fld>
            <a:endParaRPr lang="fr-FR"/>
          </a:p>
        </p:txBody>
      </p:sp>
    </p:spTree>
    <p:extLst>
      <p:ext uri="{BB962C8B-B14F-4D97-AF65-F5344CB8AC3E}">
        <p14:creationId xmlns:p14="http://schemas.microsoft.com/office/powerpoint/2010/main" val="5736765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E62C9B-598B-9729-9D03-DBEC3C6BA9E2}"/>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6EE1ADDA-F400-F342-8753-E15578A28BD8}"/>
              </a:ext>
            </a:extLst>
          </p:cNvPr>
          <p:cNvSpPr txBox="1"/>
          <p:nvPr>
            <p:custDataLst>
              <p:tags r:id="rId1"/>
            </p:custDataLst>
          </p:nvPr>
        </p:nvSpPr>
        <p:spPr>
          <a:xfrm>
            <a:off x="1198142" y="654363"/>
            <a:ext cx="9885965" cy="769441"/>
          </a:xfrm>
          <a:prstGeom prst="rect">
            <a:avLst/>
          </a:prstGeom>
          <a:noFill/>
        </p:spPr>
        <p:txBody>
          <a:bodyPr wrap="square" lIns="91440" tIns="45720" rIns="91440" bIns="45720" rtlCol="0" anchor="t">
            <a:spAutoFit/>
          </a:bodyPr>
          <a:lstStyle/>
          <a:p>
            <a:r>
              <a:rPr lang="fr-CA" sz="4400" b="1">
                <a:solidFill>
                  <a:srgbClr val="009EE0"/>
                </a:solidFill>
                <a:latin typeface="Calibri" panose="020F0502020204030204" pitchFamily="34" charset="0"/>
                <a:cs typeface="Calibri" panose="020F0502020204030204" pitchFamily="34" charset="0"/>
              </a:rPr>
              <a:t>La démarche et la suite des choses</a:t>
            </a:r>
            <a:endParaRPr lang="fr-FR" b="1">
              <a:solidFill>
                <a:srgbClr val="009EE0"/>
              </a:solidFill>
              <a:latin typeface="Calibri" panose="020F0502020204030204" pitchFamily="34" charset="0"/>
              <a:cs typeface="Calibri" panose="020F0502020204030204" pitchFamily="34" charset="0"/>
            </a:endParaRPr>
          </a:p>
        </p:txBody>
      </p:sp>
      <p:sp>
        <p:nvSpPr>
          <p:cNvPr id="7" name="Titre 1">
            <a:extLst>
              <a:ext uri="{FF2B5EF4-FFF2-40B4-BE49-F238E27FC236}">
                <a16:creationId xmlns:a16="http://schemas.microsoft.com/office/drawing/2014/main" id="{60E5CD04-B691-1345-AA0E-C790946D3609}"/>
              </a:ext>
            </a:extLst>
          </p:cNvPr>
          <p:cNvSpPr txBox="1">
            <a:spLocks/>
          </p:cNvSpPr>
          <p:nvPr>
            <p:custDataLst>
              <p:tags r:id="rId2"/>
            </p:custDataLst>
          </p:nvPr>
        </p:nvSpPr>
        <p:spPr>
          <a:xfrm>
            <a:off x="1238335" y="1671535"/>
            <a:ext cx="10161156" cy="3718372"/>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72400" indent="-572400" algn="l">
              <a:lnSpc>
                <a:spcPct val="100000"/>
              </a:lnSpc>
              <a:spcBef>
                <a:spcPts val="800"/>
              </a:spcBef>
              <a:spcAft>
                <a:spcPts val="800"/>
              </a:spcAft>
              <a:buBlip>
                <a:blip r:embed="rId5"/>
              </a:buBlip>
            </a:pPr>
            <a:r>
              <a:rPr lang="fr-CA" sz="2500">
                <a:latin typeface="Arial"/>
                <a:cs typeface="Calibri"/>
              </a:rPr>
              <a:t>Recueil de vos commentaires </a:t>
            </a:r>
          </a:p>
          <a:p>
            <a:pPr marL="1080000" lvl="1" indent="-428400">
              <a:spcBef>
                <a:spcPts val="800"/>
              </a:spcBef>
              <a:spcAft>
                <a:spcPts val="300"/>
              </a:spcAft>
              <a:buBlip>
                <a:blip r:embed="rId5"/>
              </a:buBlip>
            </a:pPr>
            <a:r>
              <a:rPr lang="fr-CA" sz="2100">
                <a:latin typeface="Arial"/>
                <a:cs typeface="Calibri"/>
              </a:rPr>
              <a:t>Du 5 février au 11 mars 2024 par courriel : </a:t>
            </a:r>
            <a:br>
              <a:rPr lang="fr-CA" sz="2100">
                <a:latin typeface="Arial"/>
                <a:cs typeface="Calibri"/>
              </a:rPr>
            </a:br>
            <a:r>
              <a:rPr lang="fr-CA" sz="2100">
                <a:latin typeface="Arial"/>
                <a:cs typeface="Calibri"/>
                <a:hlinkClick r:id="rId6"/>
              </a:rPr>
              <a:t>parlons-en.au-ta.2024@stm.info</a:t>
            </a:r>
            <a:endParaRPr lang="fr-CA" sz="2100">
              <a:latin typeface="Arial"/>
              <a:cs typeface="Calibri"/>
            </a:endParaRPr>
          </a:p>
          <a:p>
            <a:pPr marL="1080000" lvl="1" indent="-428400">
              <a:spcBef>
                <a:spcPts val="800"/>
              </a:spcBef>
              <a:spcAft>
                <a:spcPts val="800"/>
              </a:spcAft>
              <a:buBlip>
                <a:blip r:embed="rId5"/>
              </a:buBlip>
            </a:pPr>
            <a:r>
              <a:rPr lang="fr-CA" sz="2100">
                <a:latin typeface="Arial"/>
                <a:cs typeface="Calibri"/>
              </a:rPr>
              <a:t>Le 21 février: soirée d’information et d’échanges</a:t>
            </a:r>
          </a:p>
          <a:p>
            <a:pPr marL="572400" indent="-572400" algn="l">
              <a:lnSpc>
                <a:spcPct val="100000"/>
              </a:lnSpc>
              <a:spcBef>
                <a:spcPts val="800"/>
              </a:spcBef>
              <a:spcAft>
                <a:spcPts val="800"/>
              </a:spcAft>
              <a:buBlip>
                <a:blip r:embed="rId5"/>
              </a:buBlip>
            </a:pPr>
            <a:r>
              <a:rPr lang="fr-CA" sz="2500">
                <a:latin typeface="Arial"/>
                <a:cs typeface="Calibri"/>
              </a:rPr>
              <a:t>Printemps 2024 : bonification du plan d’accessibilité universelle 2030 et de la vision 2030 du transport adapté</a:t>
            </a:r>
          </a:p>
          <a:p>
            <a:pPr marL="572400" indent="-572400" algn="l">
              <a:lnSpc>
                <a:spcPct val="100000"/>
              </a:lnSpc>
              <a:spcBef>
                <a:spcPts val="800"/>
              </a:spcBef>
              <a:spcAft>
                <a:spcPts val="800"/>
              </a:spcAft>
              <a:buBlip>
                <a:blip r:embed="rId5"/>
              </a:buBlip>
            </a:pPr>
            <a:r>
              <a:rPr lang="fr-CA" sz="2500">
                <a:latin typeface="Arial"/>
                <a:cs typeface="Calibri"/>
              </a:rPr>
              <a:t>D’ici la fin 2024 : adoption du nouveau plan d’accessibilité universelle 2030</a:t>
            </a:r>
            <a:br>
              <a:rPr lang="fr-CA" sz="2500">
                <a:latin typeface="Arial"/>
                <a:cs typeface="Calibri"/>
              </a:rPr>
            </a:br>
            <a:endParaRPr lang="fr-FR" sz="2500">
              <a:latin typeface="Arial" panose="020B0604020202020204" pitchFamily="34" charset="0"/>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id="{6F6BA23D-69AA-68A6-7BA6-04C2B5706679}"/>
              </a:ext>
            </a:extLst>
          </p:cNvPr>
          <p:cNvSpPr>
            <a:spLocks noGrp="1"/>
          </p:cNvSpPr>
          <p:nvPr>
            <p:ph type="sldNum" sz="quarter" idx="12"/>
          </p:nvPr>
        </p:nvSpPr>
        <p:spPr/>
        <p:txBody>
          <a:bodyPr/>
          <a:lstStyle/>
          <a:p>
            <a:fld id="{EAA69015-98DF-46C3-BF5C-93B4D5CE5B96}" type="slidenum">
              <a:rPr lang="fr-CA" smtClean="0"/>
              <a:t>45</a:t>
            </a:fld>
            <a:endParaRPr lang="fr-FR"/>
          </a:p>
        </p:txBody>
      </p:sp>
    </p:spTree>
    <p:extLst>
      <p:ext uri="{BB962C8B-B14F-4D97-AF65-F5344CB8AC3E}">
        <p14:creationId xmlns:p14="http://schemas.microsoft.com/office/powerpoint/2010/main" val="10312477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33">
            <a:extLst>
              <a:ext uri="{FF2B5EF4-FFF2-40B4-BE49-F238E27FC236}">
                <a16:creationId xmlns:a16="http://schemas.microsoft.com/office/drawing/2014/main" id="{1EB959E6-C302-114E-82D9-6C350300B0E3}"/>
              </a:ext>
            </a:extLst>
          </p:cNvPr>
          <p:cNvSpPr/>
          <p:nvPr/>
        </p:nvSpPr>
        <p:spPr>
          <a:xfrm>
            <a:off x="3202200" y="2734361"/>
            <a:ext cx="5787600" cy="140868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8" name="Titre 3">
            <a:extLst>
              <a:ext uri="{FF2B5EF4-FFF2-40B4-BE49-F238E27FC236}">
                <a16:creationId xmlns:a16="http://schemas.microsoft.com/office/drawing/2014/main" id="{1215C9ED-9215-4D1C-448C-A388441436F4}"/>
              </a:ext>
            </a:extLst>
          </p:cNvPr>
          <p:cNvSpPr txBox="1">
            <a:spLocks/>
          </p:cNvSpPr>
          <p:nvPr/>
        </p:nvSpPr>
        <p:spPr>
          <a:xfrm>
            <a:off x="1524001" y="3295230"/>
            <a:ext cx="9143998" cy="441659"/>
          </a:xfrm>
          <a:prstGeom prst="rect">
            <a:avLst/>
          </a:prstGeom>
        </p:spPr>
        <p:txBody>
          <a:bodyPr vert="horz" wrap="square" lIns="0" tIns="0" rIns="0" bIns="0" rtlCol="0" anchor="t">
            <a:spAutoFit/>
          </a:bodyPr>
          <a:lstStyle>
            <a:lvl1pPr algn="ctr" defTabSz="685800" rtl="0" eaLnBrk="1" latinLnBrk="0" hangingPunct="1">
              <a:lnSpc>
                <a:spcPct val="80000"/>
              </a:lnSpc>
              <a:spcBef>
                <a:spcPct val="0"/>
              </a:spcBef>
              <a:buNone/>
              <a:defRPr sz="2800" b="1" i="0" kern="1200">
                <a:solidFill>
                  <a:srgbClr val="009EE0"/>
                </a:solidFill>
                <a:latin typeface="Calibri" panose="020F0502020204030204" pitchFamily="34" charset="0"/>
                <a:ea typeface="+mj-ea"/>
                <a:cs typeface="Calibri" panose="020F0502020204030204" pitchFamily="34" charset="0"/>
              </a:defRPr>
            </a:lvl1pPr>
          </a:lstStyle>
          <a:p>
            <a:pPr marL="0" marR="0" lvl="0" indent="0" algn="ctr" defTabSz="685800">
              <a:lnSpc>
                <a:spcPct val="80000"/>
              </a:lnSpc>
              <a:spcBef>
                <a:spcPct val="0"/>
              </a:spcBef>
              <a:spcAft>
                <a:spcPts val="0"/>
              </a:spcAft>
              <a:buNone/>
              <a:tabLst/>
              <a:defRPr/>
            </a:pPr>
            <a:r>
              <a:rPr lang="fr-FR" sz="3500">
                <a:latin typeface="Calibri"/>
                <a:cs typeface="Calibri"/>
              </a:rPr>
              <a:t>Merci!</a:t>
            </a:r>
            <a:endParaRPr lang="fr-FR" sz="3500">
              <a:ea typeface="+mj-ea"/>
            </a:endParaRPr>
          </a:p>
        </p:txBody>
      </p:sp>
    </p:spTree>
    <p:extLst>
      <p:ext uri="{BB962C8B-B14F-4D97-AF65-F5344CB8AC3E}">
        <p14:creationId xmlns:p14="http://schemas.microsoft.com/office/powerpoint/2010/main" val="3511902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E62C9B-598B-9729-9D03-DBEC3C6BA9E2}"/>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6EE1ADDA-F400-F342-8753-E15578A28BD8}"/>
              </a:ext>
            </a:extLst>
          </p:cNvPr>
          <p:cNvSpPr txBox="1"/>
          <p:nvPr>
            <p:custDataLst>
              <p:tags r:id="rId1"/>
            </p:custDataLst>
          </p:nvPr>
        </p:nvSpPr>
        <p:spPr>
          <a:xfrm>
            <a:off x="1198142" y="654363"/>
            <a:ext cx="9885965" cy="769441"/>
          </a:xfrm>
          <a:prstGeom prst="rect">
            <a:avLst/>
          </a:prstGeom>
          <a:noFill/>
        </p:spPr>
        <p:txBody>
          <a:bodyPr wrap="square" lIns="91440" tIns="45720" rIns="91440" bIns="45720" rtlCol="0" anchor="t">
            <a:spAutoFit/>
          </a:bodyPr>
          <a:lstStyle/>
          <a:p>
            <a:r>
              <a:rPr lang="fr-CA" sz="4400" b="1">
                <a:solidFill>
                  <a:srgbClr val="009EE0"/>
                </a:solidFill>
                <a:latin typeface="Calibri" panose="020F0502020204030204" pitchFamily="34" charset="0"/>
                <a:cs typeface="Calibri" panose="020F0502020204030204" pitchFamily="34" charset="0"/>
              </a:rPr>
              <a:t>Liste des acronymes</a:t>
            </a:r>
            <a:endParaRPr lang="fr-FR" b="1">
              <a:solidFill>
                <a:srgbClr val="009EE0"/>
              </a:solidFill>
              <a:latin typeface="Calibri" panose="020F0502020204030204" pitchFamily="34" charset="0"/>
              <a:cs typeface="Calibri" panose="020F0502020204030204" pitchFamily="34" charset="0"/>
            </a:endParaRPr>
          </a:p>
        </p:txBody>
      </p:sp>
      <p:sp>
        <p:nvSpPr>
          <p:cNvPr id="7" name="Titre 1">
            <a:extLst>
              <a:ext uri="{FF2B5EF4-FFF2-40B4-BE49-F238E27FC236}">
                <a16:creationId xmlns:a16="http://schemas.microsoft.com/office/drawing/2014/main" id="{60E5CD04-B691-1345-AA0E-C790946D3609}"/>
              </a:ext>
            </a:extLst>
          </p:cNvPr>
          <p:cNvSpPr txBox="1">
            <a:spLocks/>
          </p:cNvSpPr>
          <p:nvPr>
            <p:custDataLst>
              <p:tags r:id="rId2"/>
            </p:custDataLst>
          </p:nvPr>
        </p:nvSpPr>
        <p:spPr>
          <a:xfrm>
            <a:off x="1238335" y="1671535"/>
            <a:ext cx="10161156" cy="3718372"/>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Bef>
                <a:spcPts val="800"/>
              </a:spcBef>
              <a:spcAft>
                <a:spcPts val="800"/>
              </a:spcAft>
            </a:pPr>
            <a:r>
              <a:rPr lang="fr-CA" sz="2500">
                <a:latin typeface="Arial"/>
                <a:cs typeface="Calibri"/>
              </a:rPr>
              <a:t>AU: Accessibilité universelle</a:t>
            </a:r>
          </a:p>
          <a:p>
            <a:pPr algn="l">
              <a:lnSpc>
                <a:spcPct val="100000"/>
              </a:lnSpc>
              <a:spcBef>
                <a:spcPts val="800"/>
              </a:spcBef>
              <a:spcAft>
                <a:spcPts val="800"/>
              </a:spcAft>
            </a:pPr>
            <a:r>
              <a:rPr lang="fr-CA" sz="2500">
                <a:latin typeface="Arial"/>
                <a:cs typeface="Calibri"/>
              </a:rPr>
              <a:t>Comité SAC-AU: Comité Service à la clientèle et Accessibilité universelle</a:t>
            </a:r>
          </a:p>
          <a:p>
            <a:pPr algn="l">
              <a:lnSpc>
                <a:spcPct val="100000"/>
              </a:lnSpc>
              <a:spcBef>
                <a:spcPts val="800"/>
              </a:spcBef>
              <a:spcAft>
                <a:spcPts val="800"/>
              </a:spcAft>
            </a:pPr>
            <a:r>
              <a:rPr lang="fr-CA" sz="2500">
                <a:latin typeface="Arial"/>
                <a:cs typeface="Calibri"/>
              </a:rPr>
              <a:t>PSO 2030 : Plan stratégique organisationnel 203</a:t>
            </a:r>
          </a:p>
          <a:p>
            <a:pPr algn="l">
              <a:lnSpc>
                <a:spcPct val="100000"/>
              </a:lnSpc>
              <a:spcBef>
                <a:spcPts val="800"/>
              </a:spcBef>
              <a:spcAft>
                <a:spcPts val="800"/>
              </a:spcAft>
            </a:pPr>
            <a:r>
              <a:rPr lang="fr-CA" sz="2500">
                <a:latin typeface="Arial"/>
                <a:cs typeface="Calibri"/>
              </a:rPr>
              <a:t>TA: Transport adapté</a:t>
            </a:r>
          </a:p>
          <a:p>
            <a:pPr algn="l">
              <a:lnSpc>
                <a:spcPct val="100000"/>
              </a:lnSpc>
              <a:spcBef>
                <a:spcPts val="800"/>
              </a:spcBef>
              <a:spcAft>
                <a:spcPts val="800"/>
              </a:spcAft>
            </a:pPr>
            <a:endParaRPr lang="fr-FR" sz="2500">
              <a:latin typeface="Arial" panose="020B0604020202020204" pitchFamily="34" charset="0"/>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id="{10AE8B5A-804E-2459-0B00-00A7D2316017}"/>
              </a:ext>
            </a:extLst>
          </p:cNvPr>
          <p:cNvSpPr>
            <a:spLocks noGrp="1"/>
          </p:cNvSpPr>
          <p:nvPr>
            <p:ph type="sldNum" sz="quarter" idx="12"/>
          </p:nvPr>
        </p:nvSpPr>
        <p:spPr/>
        <p:txBody>
          <a:bodyPr/>
          <a:lstStyle/>
          <a:p>
            <a:fld id="{EAA69015-98DF-46C3-BF5C-93B4D5CE5B96}" type="slidenum">
              <a:rPr lang="fr-CA" smtClean="0"/>
              <a:t>47</a:t>
            </a:fld>
            <a:endParaRPr lang="fr-FR"/>
          </a:p>
        </p:txBody>
      </p:sp>
    </p:spTree>
    <p:extLst>
      <p:ext uri="{BB962C8B-B14F-4D97-AF65-F5344CB8AC3E}">
        <p14:creationId xmlns:p14="http://schemas.microsoft.com/office/powerpoint/2010/main" val="21659425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B413F-9BDD-5478-5AB0-9112CA59FCB5}"/>
            </a:ext>
          </a:extLst>
        </p:cNvPr>
        <p:cNvGrpSpPr/>
        <p:nvPr/>
      </p:nvGrpSpPr>
      <p:grpSpPr>
        <a:xfrm>
          <a:off x="0" y="0"/>
          <a:ext cx="0" cy="0"/>
          <a:chOff x="0" y="0"/>
          <a:chExt cx="0" cy="0"/>
        </a:xfrm>
      </p:grpSpPr>
      <p:sp>
        <p:nvSpPr>
          <p:cNvPr id="46" name="Bulle narrative : ronde 45">
            <a:extLst>
              <a:ext uri="{FF2B5EF4-FFF2-40B4-BE49-F238E27FC236}">
                <a16:creationId xmlns:a16="http://schemas.microsoft.com/office/drawing/2014/main" id="{E53CE966-9F7A-1245-9140-B37F00E5617D}"/>
              </a:ext>
            </a:extLst>
          </p:cNvPr>
          <p:cNvSpPr/>
          <p:nvPr/>
        </p:nvSpPr>
        <p:spPr>
          <a:xfrm>
            <a:off x="188977" y="1513664"/>
            <a:ext cx="4343401" cy="3145536"/>
          </a:xfrm>
          <a:prstGeom prst="wedgeEllipseCallout">
            <a:avLst/>
          </a:prstGeom>
          <a:solidFill>
            <a:srgbClr val="E7E6E6">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171450" rtl="0" eaLnBrk="1" latinLnBrk="0" hangingPunct="1">
              <a:defRPr sz="675" kern="1200">
                <a:solidFill>
                  <a:schemeClr val="lt1"/>
                </a:solidFill>
                <a:latin typeface="+mn-lt"/>
                <a:ea typeface="+mn-ea"/>
                <a:cs typeface="+mn-cs"/>
              </a:defRPr>
            </a:lvl1pPr>
            <a:lvl2pPr marL="171450" algn="l" defTabSz="171450" rtl="0" eaLnBrk="1" latinLnBrk="0" hangingPunct="1">
              <a:defRPr sz="675" kern="1200">
                <a:solidFill>
                  <a:schemeClr val="lt1"/>
                </a:solidFill>
                <a:latin typeface="+mn-lt"/>
                <a:ea typeface="+mn-ea"/>
                <a:cs typeface="+mn-cs"/>
              </a:defRPr>
            </a:lvl2pPr>
            <a:lvl3pPr marL="342900" algn="l" defTabSz="171450" rtl="0" eaLnBrk="1" latinLnBrk="0" hangingPunct="1">
              <a:defRPr sz="675" kern="1200">
                <a:solidFill>
                  <a:schemeClr val="lt1"/>
                </a:solidFill>
                <a:latin typeface="+mn-lt"/>
                <a:ea typeface="+mn-ea"/>
                <a:cs typeface="+mn-cs"/>
              </a:defRPr>
            </a:lvl3pPr>
            <a:lvl4pPr marL="514350" algn="l" defTabSz="171450" rtl="0" eaLnBrk="1" latinLnBrk="0" hangingPunct="1">
              <a:defRPr sz="675" kern="1200">
                <a:solidFill>
                  <a:schemeClr val="lt1"/>
                </a:solidFill>
                <a:latin typeface="+mn-lt"/>
                <a:ea typeface="+mn-ea"/>
                <a:cs typeface="+mn-cs"/>
              </a:defRPr>
            </a:lvl4pPr>
            <a:lvl5pPr marL="685800" algn="l" defTabSz="171450" rtl="0" eaLnBrk="1" latinLnBrk="0" hangingPunct="1">
              <a:defRPr sz="675" kern="1200">
                <a:solidFill>
                  <a:schemeClr val="lt1"/>
                </a:solidFill>
                <a:latin typeface="+mn-lt"/>
                <a:ea typeface="+mn-ea"/>
                <a:cs typeface="+mn-cs"/>
              </a:defRPr>
            </a:lvl5pPr>
            <a:lvl6pPr marL="857250" algn="l" defTabSz="171450" rtl="0" eaLnBrk="1" latinLnBrk="0" hangingPunct="1">
              <a:defRPr sz="675" kern="1200">
                <a:solidFill>
                  <a:schemeClr val="lt1"/>
                </a:solidFill>
                <a:latin typeface="+mn-lt"/>
                <a:ea typeface="+mn-ea"/>
                <a:cs typeface="+mn-cs"/>
              </a:defRPr>
            </a:lvl6pPr>
            <a:lvl7pPr marL="1028700" algn="l" defTabSz="171450" rtl="0" eaLnBrk="1" latinLnBrk="0" hangingPunct="1">
              <a:defRPr sz="675" kern="1200">
                <a:solidFill>
                  <a:schemeClr val="lt1"/>
                </a:solidFill>
                <a:latin typeface="+mn-lt"/>
                <a:ea typeface="+mn-ea"/>
                <a:cs typeface="+mn-cs"/>
              </a:defRPr>
            </a:lvl7pPr>
            <a:lvl8pPr marL="1200150" algn="l" defTabSz="171450" rtl="0" eaLnBrk="1" latinLnBrk="0" hangingPunct="1">
              <a:defRPr sz="675" kern="1200">
                <a:solidFill>
                  <a:schemeClr val="lt1"/>
                </a:solidFill>
                <a:latin typeface="+mn-lt"/>
                <a:ea typeface="+mn-ea"/>
                <a:cs typeface="+mn-cs"/>
              </a:defRPr>
            </a:lvl8pPr>
            <a:lvl9pPr marL="1371600" algn="l" defTabSz="171450" rtl="0" eaLnBrk="1" latinLnBrk="0" hangingPunct="1">
              <a:defRPr sz="675" kern="1200">
                <a:solidFill>
                  <a:schemeClr val="lt1"/>
                </a:solidFill>
                <a:latin typeface="+mn-lt"/>
                <a:ea typeface="+mn-ea"/>
                <a:cs typeface="+mn-cs"/>
              </a:defRPr>
            </a:lvl9pPr>
          </a:lstStyle>
          <a:p>
            <a:pPr rtl="0"/>
            <a:endParaRPr lang="fr-CA" sz="1800">
              <a:solidFill>
                <a:srgbClr val="00B0F0"/>
              </a:solidFill>
              <a:latin typeface="Calibri"/>
              <a:ea typeface="Roboto Medium" panose="02000000000000000000" pitchFamily="2" charset="0"/>
              <a:cs typeface="Segoe UI"/>
            </a:endParaRPr>
          </a:p>
        </p:txBody>
      </p:sp>
      <p:cxnSp>
        <p:nvCxnSpPr>
          <p:cNvPr id="34" name="Connecteur droit 33">
            <a:extLst>
              <a:ext uri="{FF2B5EF4-FFF2-40B4-BE49-F238E27FC236}">
                <a16:creationId xmlns:a16="http://schemas.microsoft.com/office/drawing/2014/main" id="{A0EDD516-DBE5-1326-2151-FB0EDDB5F09E}"/>
              </a:ext>
            </a:extLst>
          </p:cNvPr>
          <p:cNvCxnSpPr>
            <a:cxnSpLocks/>
          </p:cNvCxnSpPr>
          <p:nvPr/>
        </p:nvCxnSpPr>
        <p:spPr>
          <a:xfrm flipV="1">
            <a:off x="13198730" y="2592404"/>
            <a:ext cx="2305427" cy="26763"/>
          </a:xfrm>
          <a:prstGeom prst="line">
            <a:avLst/>
          </a:prstGeom>
          <a:ln w="63500">
            <a:solidFill>
              <a:schemeClr val="bg2"/>
            </a:solidFill>
          </a:ln>
        </p:spPr>
        <p:style>
          <a:lnRef idx="1">
            <a:schemeClr val="accent1"/>
          </a:lnRef>
          <a:fillRef idx="0">
            <a:schemeClr val="accent1"/>
          </a:fillRef>
          <a:effectRef idx="0">
            <a:schemeClr val="accent1"/>
          </a:effectRef>
          <a:fontRef idx="minor">
            <a:schemeClr val="tx1"/>
          </a:fontRef>
        </p:style>
      </p:cxnSp>
      <p:sp>
        <p:nvSpPr>
          <p:cNvPr id="29" name="Titre 1">
            <a:extLst>
              <a:ext uri="{FF2B5EF4-FFF2-40B4-BE49-F238E27FC236}">
                <a16:creationId xmlns:a16="http://schemas.microsoft.com/office/drawing/2014/main" id="{35AD856C-D0E6-014F-BB8D-1C9467BCDEEE}"/>
              </a:ext>
            </a:extLst>
          </p:cNvPr>
          <p:cNvSpPr>
            <a:spLocks noGrp="1"/>
          </p:cNvSpPr>
          <p:nvPr>
            <p:ph type="title"/>
          </p:nvPr>
        </p:nvSpPr>
        <p:spPr>
          <a:xfrm>
            <a:off x="838200" y="362767"/>
            <a:ext cx="10515600" cy="838829"/>
          </a:xfrm>
        </p:spPr>
        <p:txBody>
          <a:bodyPr>
            <a:noAutofit/>
          </a:bodyPr>
          <a:lstStyle/>
          <a:p>
            <a:r>
              <a:rPr lang="fr-FR" b="1">
                <a:solidFill>
                  <a:srgbClr val="009EE0"/>
                </a:solidFill>
                <a:latin typeface="Calibri" panose="020F0502020204030204" pitchFamily="34" charset="0"/>
                <a:cs typeface="Calibri" panose="020F0502020204030204" pitchFamily="34" charset="0"/>
              </a:rPr>
              <a:t>Extraits de commentaires reçus jusqu’à maintenant</a:t>
            </a:r>
            <a:endParaRPr lang="fr-FR" sz="2400">
              <a:solidFill>
                <a:srgbClr val="009EE0"/>
              </a:solidFill>
              <a:latin typeface="Calibri" panose="020F0502020204030204" pitchFamily="34" charset="0"/>
              <a:cs typeface="Calibri" panose="020F0502020204030204" pitchFamily="34" charset="0"/>
            </a:endParaRPr>
          </a:p>
        </p:txBody>
      </p:sp>
      <p:sp>
        <p:nvSpPr>
          <p:cNvPr id="31" name="Espace réservé du texte 3">
            <a:extLst>
              <a:ext uri="{FF2B5EF4-FFF2-40B4-BE49-F238E27FC236}">
                <a16:creationId xmlns:a16="http://schemas.microsoft.com/office/drawing/2014/main" id="{F62B4289-4ED1-8942-93E3-B94888B3CD24}"/>
              </a:ext>
            </a:extLst>
          </p:cNvPr>
          <p:cNvSpPr txBox="1">
            <a:spLocks/>
          </p:cNvSpPr>
          <p:nvPr/>
        </p:nvSpPr>
        <p:spPr>
          <a:xfrm>
            <a:off x="813177" y="1874236"/>
            <a:ext cx="3192101" cy="19153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A" sz="2000" b="1" i="1">
                <a:latin typeface="Arial" panose="020B0604020202020204" pitchFamily="34" charset="0"/>
                <a:cs typeface="Arial" panose="020B0604020202020204" pitchFamily="34" charset="0"/>
              </a:rPr>
              <a:t>« Le transport adapté changé ma vie. Je me sens en sécurité avec vos chauffeurs, politesse, à l'écoute de notre handicap ! MERCI d'être là pour nous. J'apprécie vraiment. »</a:t>
            </a:r>
            <a:endParaRPr lang="fr-FR" sz="2000" b="1" i="1">
              <a:latin typeface="Arial" panose="020B0604020202020204" pitchFamily="34" charset="0"/>
              <a:cs typeface="Arial" panose="020B0604020202020204" pitchFamily="34" charset="0"/>
            </a:endParaRPr>
          </a:p>
        </p:txBody>
      </p:sp>
      <p:sp>
        <p:nvSpPr>
          <p:cNvPr id="2" name="Bulle narrative : ronde 1">
            <a:extLst>
              <a:ext uri="{FF2B5EF4-FFF2-40B4-BE49-F238E27FC236}">
                <a16:creationId xmlns:a16="http://schemas.microsoft.com/office/drawing/2014/main" id="{C2FD3A64-77C5-BBC2-4F58-C0300A1884D3}"/>
              </a:ext>
            </a:extLst>
          </p:cNvPr>
          <p:cNvSpPr/>
          <p:nvPr/>
        </p:nvSpPr>
        <p:spPr>
          <a:xfrm>
            <a:off x="4997532" y="840007"/>
            <a:ext cx="4757530" cy="3145536"/>
          </a:xfrm>
          <a:prstGeom prst="wedgeEllipseCallout">
            <a:avLst>
              <a:gd name="adj1" fmla="val 2231"/>
              <a:gd name="adj2" fmla="val 64535"/>
            </a:avLst>
          </a:prstGeom>
          <a:solidFill>
            <a:srgbClr val="E7E6E6">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171450" rtl="0" eaLnBrk="1" latinLnBrk="0" hangingPunct="1">
              <a:defRPr sz="675" kern="1200">
                <a:solidFill>
                  <a:schemeClr val="lt1"/>
                </a:solidFill>
                <a:latin typeface="+mn-lt"/>
                <a:ea typeface="+mn-ea"/>
                <a:cs typeface="+mn-cs"/>
              </a:defRPr>
            </a:lvl1pPr>
            <a:lvl2pPr marL="171450" algn="l" defTabSz="171450" rtl="0" eaLnBrk="1" latinLnBrk="0" hangingPunct="1">
              <a:defRPr sz="675" kern="1200">
                <a:solidFill>
                  <a:schemeClr val="lt1"/>
                </a:solidFill>
                <a:latin typeface="+mn-lt"/>
                <a:ea typeface="+mn-ea"/>
                <a:cs typeface="+mn-cs"/>
              </a:defRPr>
            </a:lvl2pPr>
            <a:lvl3pPr marL="342900" algn="l" defTabSz="171450" rtl="0" eaLnBrk="1" latinLnBrk="0" hangingPunct="1">
              <a:defRPr sz="675" kern="1200">
                <a:solidFill>
                  <a:schemeClr val="lt1"/>
                </a:solidFill>
                <a:latin typeface="+mn-lt"/>
                <a:ea typeface="+mn-ea"/>
                <a:cs typeface="+mn-cs"/>
              </a:defRPr>
            </a:lvl3pPr>
            <a:lvl4pPr marL="514350" algn="l" defTabSz="171450" rtl="0" eaLnBrk="1" latinLnBrk="0" hangingPunct="1">
              <a:defRPr sz="675" kern="1200">
                <a:solidFill>
                  <a:schemeClr val="lt1"/>
                </a:solidFill>
                <a:latin typeface="+mn-lt"/>
                <a:ea typeface="+mn-ea"/>
                <a:cs typeface="+mn-cs"/>
              </a:defRPr>
            </a:lvl4pPr>
            <a:lvl5pPr marL="685800" algn="l" defTabSz="171450" rtl="0" eaLnBrk="1" latinLnBrk="0" hangingPunct="1">
              <a:defRPr sz="675" kern="1200">
                <a:solidFill>
                  <a:schemeClr val="lt1"/>
                </a:solidFill>
                <a:latin typeface="+mn-lt"/>
                <a:ea typeface="+mn-ea"/>
                <a:cs typeface="+mn-cs"/>
              </a:defRPr>
            </a:lvl5pPr>
            <a:lvl6pPr marL="857250" algn="l" defTabSz="171450" rtl="0" eaLnBrk="1" latinLnBrk="0" hangingPunct="1">
              <a:defRPr sz="675" kern="1200">
                <a:solidFill>
                  <a:schemeClr val="lt1"/>
                </a:solidFill>
                <a:latin typeface="+mn-lt"/>
                <a:ea typeface="+mn-ea"/>
                <a:cs typeface="+mn-cs"/>
              </a:defRPr>
            </a:lvl6pPr>
            <a:lvl7pPr marL="1028700" algn="l" defTabSz="171450" rtl="0" eaLnBrk="1" latinLnBrk="0" hangingPunct="1">
              <a:defRPr sz="675" kern="1200">
                <a:solidFill>
                  <a:schemeClr val="lt1"/>
                </a:solidFill>
                <a:latin typeface="+mn-lt"/>
                <a:ea typeface="+mn-ea"/>
                <a:cs typeface="+mn-cs"/>
              </a:defRPr>
            </a:lvl7pPr>
            <a:lvl8pPr marL="1200150" algn="l" defTabSz="171450" rtl="0" eaLnBrk="1" latinLnBrk="0" hangingPunct="1">
              <a:defRPr sz="675" kern="1200">
                <a:solidFill>
                  <a:schemeClr val="lt1"/>
                </a:solidFill>
                <a:latin typeface="+mn-lt"/>
                <a:ea typeface="+mn-ea"/>
                <a:cs typeface="+mn-cs"/>
              </a:defRPr>
            </a:lvl8pPr>
            <a:lvl9pPr marL="1371600" algn="l" defTabSz="171450" rtl="0" eaLnBrk="1" latinLnBrk="0" hangingPunct="1">
              <a:defRPr sz="675" kern="1200">
                <a:solidFill>
                  <a:schemeClr val="lt1"/>
                </a:solidFill>
                <a:latin typeface="+mn-lt"/>
                <a:ea typeface="+mn-ea"/>
                <a:cs typeface="+mn-cs"/>
              </a:defRPr>
            </a:lvl9pPr>
          </a:lstStyle>
          <a:p>
            <a:pPr rtl="0"/>
            <a:endParaRPr lang="fr-CA" sz="1800">
              <a:solidFill>
                <a:srgbClr val="00B0F0"/>
              </a:solidFill>
              <a:latin typeface="Calibri"/>
              <a:ea typeface="Roboto Medium" panose="02000000000000000000" pitchFamily="2" charset="0"/>
              <a:cs typeface="Segoe UI"/>
            </a:endParaRPr>
          </a:p>
        </p:txBody>
      </p:sp>
      <p:sp>
        <p:nvSpPr>
          <p:cNvPr id="5" name="Espace réservé du texte 3">
            <a:extLst>
              <a:ext uri="{FF2B5EF4-FFF2-40B4-BE49-F238E27FC236}">
                <a16:creationId xmlns:a16="http://schemas.microsoft.com/office/drawing/2014/main" id="{87E37B4A-5281-D0DC-FF1D-67CAD939348F}"/>
              </a:ext>
            </a:extLst>
          </p:cNvPr>
          <p:cNvSpPr txBox="1">
            <a:spLocks/>
          </p:cNvSpPr>
          <p:nvPr/>
        </p:nvSpPr>
        <p:spPr>
          <a:xfrm>
            <a:off x="5749502" y="1287731"/>
            <a:ext cx="3358282" cy="23633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A" sz="2000" b="1" i="1">
                <a:latin typeface="Arial" panose="020B0604020202020204" pitchFamily="34" charset="0"/>
                <a:cs typeface="Arial" panose="020B0604020202020204" pitchFamily="34" charset="0"/>
              </a:rPr>
              <a:t>« Le service est excellent et je suis reconnaissant. Les chauffeurs ont toujours été ponctuels et aidants.  Ma vision est limitée, mais ils m’ont aidé à chaque fois. »</a:t>
            </a:r>
            <a:endParaRPr lang="fr-FR" sz="2000" b="1" i="1">
              <a:latin typeface="Arial" panose="020B0604020202020204" pitchFamily="34" charset="0"/>
              <a:cs typeface="Arial" panose="020B0604020202020204" pitchFamily="34" charset="0"/>
            </a:endParaRPr>
          </a:p>
        </p:txBody>
      </p:sp>
      <p:sp>
        <p:nvSpPr>
          <p:cNvPr id="8" name="Bulle narrative : ronde 7">
            <a:extLst>
              <a:ext uri="{FF2B5EF4-FFF2-40B4-BE49-F238E27FC236}">
                <a16:creationId xmlns:a16="http://schemas.microsoft.com/office/drawing/2014/main" id="{B608B2FE-54D6-503B-22A2-79D7726AAC8A}"/>
              </a:ext>
            </a:extLst>
          </p:cNvPr>
          <p:cNvSpPr/>
          <p:nvPr/>
        </p:nvSpPr>
        <p:spPr>
          <a:xfrm>
            <a:off x="3271947" y="3915380"/>
            <a:ext cx="4119600" cy="2842612"/>
          </a:xfrm>
          <a:prstGeom prst="wedgeEllipseCallout">
            <a:avLst>
              <a:gd name="adj1" fmla="val 49918"/>
              <a:gd name="adj2" fmla="val 50772"/>
            </a:avLst>
          </a:prstGeom>
          <a:solidFill>
            <a:srgbClr val="E7E6E6">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171450" rtl="0" eaLnBrk="1" latinLnBrk="0" hangingPunct="1">
              <a:defRPr sz="675" kern="1200">
                <a:solidFill>
                  <a:schemeClr val="lt1"/>
                </a:solidFill>
                <a:latin typeface="+mn-lt"/>
                <a:ea typeface="+mn-ea"/>
                <a:cs typeface="+mn-cs"/>
              </a:defRPr>
            </a:lvl1pPr>
            <a:lvl2pPr marL="171450" algn="l" defTabSz="171450" rtl="0" eaLnBrk="1" latinLnBrk="0" hangingPunct="1">
              <a:defRPr sz="675" kern="1200">
                <a:solidFill>
                  <a:schemeClr val="lt1"/>
                </a:solidFill>
                <a:latin typeface="+mn-lt"/>
                <a:ea typeface="+mn-ea"/>
                <a:cs typeface="+mn-cs"/>
              </a:defRPr>
            </a:lvl2pPr>
            <a:lvl3pPr marL="342900" algn="l" defTabSz="171450" rtl="0" eaLnBrk="1" latinLnBrk="0" hangingPunct="1">
              <a:defRPr sz="675" kern="1200">
                <a:solidFill>
                  <a:schemeClr val="lt1"/>
                </a:solidFill>
                <a:latin typeface="+mn-lt"/>
                <a:ea typeface="+mn-ea"/>
                <a:cs typeface="+mn-cs"/>
              </a:defRPr>
            </a:lvl3pPr>
            <a:lvl4pPr marL="514350" algn="l" defTabSz="171450" rtl="0" eaLnBrk="1" latinLnBrk="0" hangingPunct="1">
              <a:defRPr sz="675" kern="1200">
                <a:solidFill>
                  <a:schemeClr val="lt1"/>
                </a:solidFill>
                <a:latin typeface="+mn-lt"/>
                <a:ea typeface="+mn-ea"/>
                <a:cs typeface="+mn-cs"/>
              </a:defRPr>
            </a:lvl4pPr>
            <a:lvl5pPr marL="685800" algn="l" defTabSz="171450" rtl="0" eaLnBrk="1" latinLnBrk="0" hangingPunct="1">
              <a:defRPr sz="675" kern="1200">
                <a:solidFill>
                  <a:schemeClr val="lt1"/>
                </a:solidFill>
                <a:latin typeface="+mn-lt"/>
                <a:ea typeface="+mn-ea"/>
                <a:cs typeface="+mn-cs"/>
              </a:defRPr>
            </a:lvl5pPr>
            <a:lvl6pPr marL="857250" algn="l" defTabSz="171450" rtl="0" eaLnBrk="1" latinLnBrk="0" hangingPunct="1">
              <a:defRPr sz="675" kern="1200">
                <a:solidFill>
                  <a:schemeClr val="lt1"/>
                </a:solidFill>
                <a:latin typeface="+mn-lt"/>
                <a:ea typeface="+mn-ea"/>
                <a:cs typeface="+mn-cs"/>
              </a:defRPr>
            </a:lvl6pPr>
            <a:lvl7pPr marL="1028700" algn="l" defTabSz="171450" rtl="0" eaLnBrk="1" latinLnBrk="0" hangingPunct="1">
              <a:defRPr sz="675" kern="1200">
                <a:solidFill>
                  <a:schemeClr val="lt1"/>
                </a:solidFill>
                <a:latin typeface="+mn-lt"/>
                <a:ea typeface="+mn-ea"/>
                <a:cs typeface="+mn-cs"/>
              </a:defRPr>
            </a:lvl7pPr>
            <a:lvl8pPr marL="1200150" algn="l" defTabSz="171450" rtl="0" eaLnBrk="1" latinLnBrk="0" hangingPunct="1">
              <a:defRPr sz="675" kern="1200">
                <a:solidFill>
                  <a:schemeClr val="lt1"/>
                </a:solidFill>
                <a:latin typeface="+mn-lt"/>
                <a:ea typeface="+mn-ea"/>
                <a:cs typeface="+mn-cs"/>
              </a:defRPr>
            </a:lvl8pPr>
            <a:lvl9pPr marL="1371600" algn="l" defTabSz="171450" rtl="0" eaLnBrk="1" latinLnBrk="0" hangingPunct="1">
              <a:defRPr sz="675" kern="1200">
                <a:solidFill>
                  <a:schemeClr val="lt1"/>
                </a:solidFill>
                <a:latin typeface="+mn-lt"/>
                <a:ea typeface="+mn-ea"/>
                <a:cs typeface="+mn-cs"/>
              </a:defRPr>
            </a:lvl9pPr>
          </a:lstStyle>
          <a:p>
            <a:pPr rtl="0"/>
            <a:endParaRPr lang="fr-CA" sz="1800">
              <a:solidFill>
                <a:srgbClr val="00B0F0"/>
              </a:solidFill>
              <a:latin typeface="Calibri"/>
              <a:ea typeface="Roboto Medium" panose="02000000000000000000" pitchFamily="2" charset="0"/>
              <a:cs typeface="Segoe UI"/>
            </a:endParaRPr>
          </a:p>
        </p:txBody>
      </p:sp>
      <p:sp>
        <p:nvSpPr>
          <p:cNvPr id="9" name="Espace réservé du texte 3">
            <a:extLst>
              <a:ext uri="{FF2B5EF4-FFF2-40B4-BE49-F238E27FC236}">
                <a16:creationId xmlns:a16="http://schemas.microsoft.com/office/drawing/2014/main" id="{15F1FCD9-0834-02E7-A38D-26421B2F890C}"/>
              </a:ext>
            </a:extLst>
          </p:cNvPr>
          <p:cNvSpPr txBox="1">
            <a:spLocks/>
          </p:cNvSpPr>
          <p:nvPr/>
        </p:nvSpPr>
        <p:spPr>
          <a:xfrm>
            <a:off x="3900233" y="4329644"/>
            <a:ext cx="3192101" cy="23633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a:latin typeface="Arial" panose="020B0604020202020204" pitchFamily="34" charset="0"/>
                <a:cs typeface="Arial" panose="020B0604020202020204" pitchFamily="34" charset="0"/>
              </a:rPr>
              <a:t>“ </a:t>
            </a:r>
            <a:r>
              <a:rPr lang="en-US" sz="2000" b="1" i="1">
                <a:latin typeface="Arial" panose="020B0604020202020204" pitchFamily="34" charset="0"/>
                <a:cs typeface="Arial" panose="020B0604020202020204" pitchFamily="34" charset="0"/>
              </a:rPr>
              <a:t>The best service in the world, thank you and [I] appreciate all your hard work and coordination, it made my families life and autistic son’s life a lot easier</a:t>
            </a:r>
            <a:r>
              <a:rPr lang="en-US" sz="2000" b="1">
                <a:latin typeface="Arial" panose="020B0604020202020204" pitchFamily="34" charset="0"/>
                <a:cs typeface="Arial" panose="020B0604020202020204" pitchFamily="34" charset="0"/>
              </a:rPr>
              <a:t>.” </a:t>
            </a:r>
            <a:endParaRPr lang="fr-FR" sz="2000" b="1">
              <a:latin typeface="Arial" panose="020B0604020202020204" pitchFamily="34" charset="0"/>
              <a:cs typeface="Arial" panose="020B0604020202020204" pitchFamily="34" charset="0"/>
            </a:endParaRPr>
          </a:p>
        </p:txBody>
      </p:sp>
      <p:sp>
        <p:nvSpPr>
          <p:cNvPr id="3" name="Bulle narrative : ronde 2">
            <a:extLst>
              <a:ext uri="{FF2B5EF4-FFF2-40B4-BE49-F238E27FC236}">
                <a16:creationId xmlns:a16="http://schemas.microsoft.com/office/drawing/2014/main" id="{A362ACF9-3753-204C-819F-4A14B6752B51}"/>
              </a:ext>
            </a:extLst>
          </p:cNvPr>
          <p:cNvSpPr/>
          <p:nvPr/>
        </p:nvSpPr>
        <p:spPr>
          <a:xfrm>
            <a:off x="8153840" y="3470148"/>
            <a:ext cx="3849183" cy="2842612"/>
          </a:xfrm>
          <a:prstGeom prst="wedgeEllipseCallout">
            <a:avLst>
              <a:gd name="adj1" fmla="val 19552"/>
              <a:gd name="adj2" fmla="val 61213"/>
            </a:avLst>
          </a:prstGeom>
          <a:solidFill>
            <a:srgbClr val="E7E6E6">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171450" rtl="0" eaLnBrk="1" latinLnBrk="0" hangingPunct="1">
              <a:defRPr sz="675" kern="1200">
                <a:solidFill>
                  <a:schemeClr val="lt1"/>
                </a:solidFill>
                <a:latin typeface="+mn-lt"/>
                <a:ea typeface="+mn-ea"/>
                <a:cs typeface="+mn-cs"/>
              </a:defRPr>
            </a:lvl1pPr>
            <a:lvl2pPr marL="171450" algn="l" defTabSz="171450" rtl="0" eaLnBrk="1" latinLnBrk="0" hangingPunct="1">
              <a:defRPr sz="675" kern="1200">
                <a:solidFill>
                  <a:schemeClr val="lt1"/>
                </a:solidFill>
                <a:latin typeface="+mn-lt"/>
                <a:ea typeface="+mn-ea"/>
                <a:cs typeface="+mn-cs"/>
              </a:defRPr>
            </a:lvl2pPr>
            <a:lvl3pPr marL="342900" algn="l" defTabSz="171450" rtl="0" eaLnBrk="1" latinLnBrk="0" hangingPunct="1">
              <a:defRPr sz="675" kern="1200">
                <a:solidFill>
                  <a:schemeClr val="lt1"/>
                </a:solidFill>
                <a:latin typeface="+mn-lt"/>
                <a:ea typeface="+mn-ea"/>
                <a:cs typeface="+mn-cs"/>
              </a:defRPr>
            </a:lvl3pPr>
            <a:lvl4pPr marL="514350" algn="l" defTabSz="171450" rtl="0" eaLnBrk="1" latinLnBrk="0" hangingPunct="1">
              <a:defRPr sz="675" kern="1200">
                <a:solidFill>
                  <a:schemeClr val="lt1"/>
                </a:solidFill>
                <a:latin typeface="+mn-lt"/>
                <a:ea typeface="+mn-ea"/>
                <a:cs typeface="+mn-cs"/>
              </a:defRPr>
            </a:lvl4pPr>
            <a:lvl5pPr marL="685800" algn="l" defTabSz="171450" rtl="0" eaLnBrk="1" latinLnBrk="0" hangingPunct="1">
              <a:defRPr sz="675" kern="1200">
                <a:solidFill>
                  <a:schemeClr val="lt1"/>
                </a:solidFill>
                <a:latin typeface="+mn-lt"/>
                <a:ea typeface="+mn-ea"/>
                <a:cs typeface="+mn-cs"/>
              </a:defRPr>
            </a:lvl5pPr>
            <a:lvl6pPr marL="857250" algn="l" defTabSz="171450" rtl="0" eaLnBrk="1" latinLnBrk="0" hangingPunct="1">
              <a:defRPr sz="675" kern="1200">
                <a:solidFill>
                  <a:schemeClr val="lt1"/>
                </a:solidFill>
                <a:latin typeface="+mn-lt"/>
                <a:ea typeface="+mn-ea"/>
                <a:cs typeface="+mn-cs"/>
              </a:defRPr>
            </a:lvl6pPr>
            <a:lvl7pPr marL="1028700" algn="l" defTabSz="171450" rtl="0" eaLnBrk="1" latinLnBrk="0" hangingPunct="1">
              <a:defRPr sz="675" kern="1200">
                <a:solidFill>
                  <a:schemeClr val="lt1"/>
                </a:solidFill>
                <a:latin typeface="+mn-lt"/>
                <a:ea typeface="+mn-ea"/>
                <a:cs typeface="+mn-cs"/>
              </a:defRPr>
            </a:lvl7pPr>
            <a:lvl8pPr marL="1200150" algn="l" defTabSz="171450" rtl="0" eaLnBrk="1" latinLnBrk="0" hangingPunct="1">
              <a:defRPr sz="675" kern="1200">
                <a:solidFill>
                  <a:schemeClr val="lt1"/>
                </a:solidFill>
                <a:latin typeface="+mn-lt"/>
                <a:ea typeface="+mn-ea"/>
                <a:cs typeface="+mn-cs"/>
              </a:defRPr>
            </a:lvl8pPr>
            <a:lvl9pPr marL="1371600" algn="l" defTabSz="171450" rtl="0" eaLnBrk="1" latinLnBrk="0" hangingPunct="1">
              <a:defRPr sz="675" kern="1200">
                <a:solidFill>
                  <a:schemeClr val="lt1"/>
                </a:solidFill>
                <a:latin typeface="+mn-lt"/>
                <a:ea typeface="+mn-ea"/>
                <a:cs typeface="+mn-cs"/>
              </a:defRPr>
            </a:lvl9pPr>
          </a:lstStyle>
          <a:p>
            <a:pPr rtl="0"/>
            <a:endParaRPr lang="fr-CA" sz="1800">
              <a:solidFill>
                <a:srgbClr val="00B0F0"/>
              </a:solidFill>
              <a:latin typeface="Calibri"/>
              <a:ea typeface="Roboto Medium" panose="02000000000000000000" pitchFamily="2" charset="0"/>
              <a:cs typeface="Segoe UI"/>
            </a:endParaRPr>
          </a:p>
        </p:txBody>
      </p:sp>
      <p:sp>
        <p:nvSpPr>
          <p:cNvPr id="4" name="Espace réservé du texte 3">
            <a:extLst>
              <a:ext uri="{FF2B5EF4-FFF2-40B4-BE49-F238E27FC236}">
                <a16:creationId xmlns:a16="http://schemas.microsoft.com/office/drawing/2014/main" id="{CFCA2F11-5B83-075E-E935-FF6BE67022B0}"/>
              </a:ext>
            </a:extLst>
          </p:cNvPr>
          <p:cNvSpPr txBox="1">
            <a:spLocks/>
          </p:cNvSpPr>
          <p:nvPr/>
        </p:nvSpPr>
        <p:spPr>
          <a:xfrm>
            <a:off x="8618994" y="3915380"/>
            <a:ext cx="3192101" cy="23633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A" sz="2000" b="1" i="1">
                <a:latin typeface="Arial" panose="020B0604020202020204" pitchFamily="34" charset="0"/>
                <a:cs typeface="Arial" panose="020B0604020202020204" pitchFamily="34" charset="0"/>
              </a:rPr>
              <a:t>« Les escaliers mobiles dans le métro sont souvent en arrêt. Il est difficile pour quelqu’un à mobilité réduite de monter ou descendre les marches. »</a:t>
            </a:r>
          </a:p>
        </p:txBody>
      </p:sp>
      <p:sp>
        <p:nvSpPr>
          <p:cNvPr id="6" name="Espace réservé du numéro de diapositive 5">
            <a:extLst>
              <a:ext uri="{FF2B5EF4-FFF2-40B4-BE49-F238E27FC236}">
                <a16:creationId xmlns:a16="http://schemas.microsoft.com/office/drawing/2014/main" id="{93C937AC-879C-13F8-D7CD-5A239B9CA798}"/>
              </a:ext>
            </a:extLst>
          </p:cNvPr>
          <p:cNvSpPr>
            <a:spLocks noGrp="1"/>
          </p:cNvSpPr>
          <p:nvPr>
            <p:ph type="sldNum" sz="quarter" idx="12"/>
          </p:nvPr>
        </p:nvSpPr>
        <p:spPr/>
        <p:txBody>
          <a:bodyPr/>
          <a:lstStyle/>
          <a:p>
            <a:fld id="{EAA69015-98DF-46C3-BF5C-93B4D5CE5B96}" type="slidenum">
              <a:rPr lang="fr-CA" smtClean="0"/>
              <a:t>48</a:t>
            </a:fld>
            <a:endParaRPr lang="fr-FR"/>
          </a:p>
        </p:txBody>
      </p:sp>
    </p:spTree>
    <p:extLst>
      <p:ext uri="{BB962C8B-B14F-4D97-AF65-F5344CB8AC3E}">
        <p14:creationId xmlns:p14="http://schemas.microsoft.com/office/powerpoint/2010/main" val="13501158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091A5-24C1-E94F-AEAB-D7ABC7739674}"/>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BC0D59CA-66F2-3B59-86C7-520D6E8554CF}"/>
              </a:ext>
            </a:extLst>
          </p:cNvPr>
          <p:cNvPicPr>
            <a:picLocks noChangeAspect="1"/>
          </p:cNvPicPr>
          <p:nvPr/>
        </p:nvPicPr>
        <p:blipFill>
          <a:blip r:embed="rId3"/>
          <a:stretch>
            <a:fillRect/>
          </a:stretch>
        </p:blipFill>
        <p:spPr>
          <a:xfrm>
            <a:off x="1460726" y="1909763"/>
            <a:ext cx="1966232" cy="2341789"/>
          </a:xfrm>
          <a:prstGeom prst="rect">
            <a:avLst/>
          </a:prstGeom>
        </p:spPr>
      </p:pic>
      <p:sp>
        <p:nvSpPr>
          <p:cNvPr id="3" name="Titre 2">
            <a:extLst>
              <a:ext uri="{FF2B5EF4-FFF2-40B4-BE49-F238E27FC236}">
                <a16:creationId xmlns:a16="http://schemas.microsoft.com/office/drawing/2014/main" id="{4FF32C13-8761-874D-9A95-FDCD5B2ED10A}"/>
              </a:ext>
            </a:extLst>
          </p:cNvPr>
          <p:cNvSpPr>
            <a:spLocks noGrp="1"/>
          </p:cNvSpPr>
          <p:nvPr>
            <p:ph type="title"/>
          </p:nvPr>
        </p:nvSpPr>
        <p:spPr/>
        <p:txBody>
          <a:bodyPr/>
          <a:lstStyle/>
          <a:p>
            <a:endParaRPr lang="fr-FR"/>
          </a:p>
        </p:txBody>
      </p:sp>
      <p:pic>
        <p:nvPicPr>
          <p:cNvPr id="6" name="Image 5">
            <a:extLst>
              <a:ext uri="{FF2B5EF4-FFF2-40B4-BE49-F238E27FC236}">
                <a16:creationId xmlns:a16="http://schemas.microsoft.com/office/drawing/2014/main" id="{E2AB6483-6AFF-BB43-A5BF-1723F944EC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Espace réservé du numéro de diapositive 1">
            <a:extLst>
              <a:ext uri="{FF2B5EF4-FFF2-40B4-BE49-F238E27FC236}">
                <a16:creationId xmlns:a16="http://schemas.microsoft.com/office/drawing/2014/main" id="{17D0D29E-00CF-6827-2178-A211803C9974}"/>
              </a:ext>
            </a:extLst>
          </p:cNvPr>
          <p:cNvSpPr>
            <a:spLocks noGrp="1"/>
          </p:cNvSpPr>
          <p:nvPr>
            <p:ph type="sldNum" sz="quarter" idx="12"/>
          </p:nvPr>
        </p:nvSpPr>
        <p:spPr/>
        <p:txBody>
          <a:bodyPr/>
          <a:lstStyle/>
          <a:p>
            <a:fld id="{EAA69015-98DF-46C3-BF5C-93B4D5CE5B96}" type="slidenum">
              <a:rPr lang="fr-CA" smtClean="0"/>
              <a:t>5</a:t>
            </a:fld>
            <a:endParaRPr lang="fr-FR"/>
          </a:p>
        </p:txBody>
      </p:sp>
    </p:spTree>
    <p:extLst>
      <p:ext uri="{BB962C8B-B14F-4D97-AF65-F5344CB8AC3E}">
        <p14:creationId xmlns:p14="http://schemas.microsoft.com/office/powerpoint/2010/main" val="10633619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E0DD6-E632-E21D-50E4-5BBD86A79A98}"/>
            </a:ext>
          </a:extLst>
        </p:cNvPr>
        <p:cNvGrpSpPr/>
        <p:nvPr/>
      </p:nvGrpSpPr>
      <p:grpSpPr>
        <a:xfrm>
          <a:off x="0" y="0"/>
          <a:ext cx="0" cy="0"/>
          <a:chOff x="0" y="0"/>
          <a:chExt cx="0" cy="0"/>
        </a:xfrm>
      </p:grpSpPr>
      <p:sp>
        <p:nvSpPr>
          <p:cNvPr id="16" name="ZoneTexte 15">
            <a:extLst>
              <a:ext uri="{FF2B5EF4-FFF2-40B4-BE49-F238E27FC236}">
                <a16:creationId xmlns:a16="http://schemas.microsoft.com/office/drawing/2014/main" id="{1B9421C5-5A23-EECF-AD74-D366518AB1F4}"/>
              </a:ext>
            </a:extLst>
          </p:cNvPr>
          <p:cNvSpPr txBox="1"/>
          <p:nvPr>
            <p:custDataLst>
              <p:tags r:id="rId1"/>
            </p:custDataLst>
          </p:nvPr>
        </p:nvSpPr>
        <p:spPr>
          <a:xfrm>
            <a:off x="1444690" y="595930"/>
            <a:ext cx="9221937" cy="1446550"/>
          </a:xfrm>
          <a:prstGeom prst="rect">
            <a:avLst/>
          </a:prstGeom>
          <a:noFill/>
        </p:spPr>
        <p:txBody>
          <a:bodyPr wrap="square" lIns="91440" tIns="45720" rIns="91440" bIns="45720" rtlCol="0" anchor="t">
            <a:spAutoFit/>
          </a:bodyPr>
          <a:lstStyle/>
          <a:p>
            <a:r>
              <a:rPr lang="fr-CA" sz="4400" b="1">
                <a:solidFill>
                  <a:srgbClr val="009EE0"/>
                </a:solidFill>
                <a:latin typeface="Calibri" panose="020F0502020204030204" pitchFamily="34" charset="0"/>
                <a:cs typeface="Calibri" panose="020F0502020204030204" pitchFamily="34" charset="0"/>
              </a:rPr>
              <a:t>Le comité service à la clientèle et accessibilité universelle (SAC)</a:t>
            </a:r>
            <a:endParaRPr lang="fr-FR">
              <a:solidFill>
                <a:srgbClr val="009EE0"/>
              </a:solidFill>
              <a:latin typeface="Calibri" panose="020F0502020204030204" pitchFamily="34" charset="0"/>
              <a:cs typeface="Calibri" panose="020F0502020204030204" pitchFamily="34" charset="0"/>
            </a:endParaRPr>
          </a:p>
        </p:txBody>
      </p:sp>
      <p:sp>
        <p:nvSpPr>
          <p:cNvPr id="23" name="Titre 1">
            <a:extLst>
              <a:ext uri="{FF2B5EF4-FFF2-40B4-BE49-F238E27FC236}">
                <a16:creationId xmlns:a16="http://schemas.microsoft.com/office/drawing/2014/main" id="{A2786C50-52A5-B22F-E54A-0B76B2F3696D}"/>
              </a:ext>
            </a:extLst>
          </p:cNvPr>
          <p:cNvSpPr txBox="1">
            <a:spLocks/>
          </p:cNvSpPr>
          <p:nvPr>
            <p:custDataLst>
              <p:tags r:id="rId2"/>
            </p:custDataLst>
          </p:nvPr>
        </p:nvSpPr>
        <p:spPr>
          <a:xfrm>
            <a:off x="1467650" y="2266248"/>
            <a:ext cx="9297405" cy="3718372"/>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Bef>
                <a:spcPts val="800"/>
              </a:spcBef>
              <a:spcAft>
                <a:spcPts val="800"/>
              </a:spcAft>
            </a:pPr>
            <a:r>
              <a:rPr lang="fr-CA" sz="2500" b="1">
                <a:latin typeface="Arial"/>
                <a:cs typeface="Arial"/>
              </a:rPr>
              <a:t>Notre mandat : étudier les besoins, les moyens </a:t>
            </a:r>
            <a:br>
              <a:rPr lang="fr-CA" sz="2500" b="1">
                <a:latin typeface="Arial"/>
                <a:cs typeface="Arial"/>
              </a:rPr>
            </a:br>
            <a:r>
              <a:rPr lang="fr-CA" sz="2500" b="1">
                <a:latin typeface="Arial"/>
                <a:cs typeface="Arial"/>
              </a:rPr>
              <a:t>et les solutions à privilégier en matière  </a:t>
            </a:r>
          </a:p>
          <a:p>
            <a:pPr marL="571500" indent="-571500" algn="l">
              <a:lnSpc>
                <a:spcPct val="100000"/>
              </a:lnSpc>
              <a:spcBef>
                <a:spcPts val="800"/>
              </a:spcBef>
              <a:spcAft>
                <a:spcPts val="800"/>
              </a:spcAft>
              <a:buFont typeface="Arial"/>
              <a:buBlip>
                <a:blip r:embed="rId5"/>
              </a:buBlip>
            </a:pPr>
            <a:r>
              <a:rPr lang="fr-CA" sz="2500">
                <a:latin typeface="Arial"/>
                <a:cs typeface="Arial"/>
              </a:rPr>
              <a:t>de service de transport en commun que la Société </a:t>
            </a:r>
            <a:br>
              <a:rPr lang="fr-CA" sz="2500">
                <a:latin typeface="Arial"/>
                <a:cs typeface="Arial"/>
              </a:rPr>
            </a:br>
            <a:r>
              <a:rPr lang="fr-CA" sz="2500">
                <a:latin typeface="Arial"/>
                <a:cs typeface="Arial"/>
              </a:rPr>
              <a:t>offre à sa clientèle;</a:t>
            </a:r>
          </a:p>
          <a:p>
            <a:pPr marL="571500" indent="-571500" algn="l">
              <a:lnSpc>
                <a:spcPct val="100000"/>
              </a:lnSpc>
              <a:spcBef>
                <a:spcPts val="800"/>
              </a:spcBef>
              <a:spcAft>
                <a:spcPts val="800"/>
              </a:spcAft>
              <a:buBlip>
                <a:blip r:embed="rId5"/>
              </a:buBlip>
            </a:pPr>
            <a:r>
              <a:rPr lang="fr-CA" sz="2500">
                <a:latin typeface="Arial"/>
                <a:cs typeface="Arial"/>
              </a:rPr>
              <a:t>d’amélioration des relations avec les clientèles provenant des communautés ethnoculturelles et des minorités visibles;</a:t>
            </a:r>
            <a:endParaRPr lang="fr-CA" sz="2500">
              <a:cs typeface="Calibri Light"/>
            </a:endParaRPr>
          </a:p>
          <a:p>
            <a:pPr marL="571500" indent="-571500" algn="l">
              <a:lnSpc>
                <a:spcPct val="100000"/>
              </a:lnSpc>
              <a:spcBef>
                <a:spcPts val="800"/>
              </a:spcBef>
              <a:spcAft>
                <a:spcPts val="800"/>
              </a:spcAft>
              <a:buBlip>
                <a:blip r:embed="rId5"/>
              </a:buBlip>
            </a:pPr>
            <a:r>
              <a:rPr lang="fr-CA" sz="2500">
                <a:latin typeface="Arial"/>
                <a:cs typeface="Arial"/>
              </a:rPr>
              <a:t>d’accessibilité universelle.</a:t>
            </a:r>
            <a:endParaRPr lang="fr-CA" sz="2500">
              <a:cs typeface="Calibri Light"/>
            </a:endParaRPr>
          </a:p>
        </p:txBody>
      </p:sp>
      <p:sp>
        <p:nvSpPr>
          <p:cNvPr id="2" name="Espace réservé du numéro de diapositive 1">
            <a:extLst>
              <a:ext uri="{FF2B5EF4-FFF2-40B4-BE49-F238E27FC236}">
                <a16:creationId xmlns:a16="http://schemas.microsoft.com/office/drawing/2014/main" id="{5470D44B-71A8-AF19-2C43-19FF814C8200}"/>
              </a:ext>
            </a:extLst>
          </p:cNvPr>
          <p:cNvSpPr>
            <a:spLocks noGrp="1"/>
          </p:cNvSpPr>
          <p:nvPr>
            <p:ph type="sldNum" sz="quarter" idx="12"/>
          </p:nvPr>
        </p:nvSpPr>
        <p:spPr/>
        <p:txBody>
          <a:bodyPr/>
          <a:lstStyle/>
          <a:p>
            <a:fld id="{EAA69015-98DF-46C3-BF5C-93B4D5CE5B96}" type="slidenum">
              <a:rPr lang="fr-CA" smtClean="0"/>
              <a:t>6</a:t>
            </a:fld>
            <a:endParaRPr lang="fr-FR"/>
          </a:p>
        </p:txBody>
      </p:sp>
    </p:spTree>
    <p:extLst>
      <p:ext uri="{BB962C8B-B14F-4D97-AF65-F5344CB8AC3E}">
        <p14:creationId xmlns:p14="http://schemas.microsoft.com/office/powerpoint/2010/main" val="38789298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E0DD6-E632-E21D-50E4-5BBD86A79A98}"/>
            </a:ext>
          </a:extLst>
        </p:cNvPr>
        <p:cNvGrpSpPr/>
        <p:nvPr/>
      </p:nvGrpSpPr>
      <p:grpSpPr>
        <a:xfrm>
          <a:off x="0" y="0"/>
          <a:ext cx="0" cy="0"/>
          <a:chOff x="0" y="0"/>
          <a:chExt cx="0" cy="0"/>
        </a:xfrm>
      </p:grpSpPr>
      <p:sp>
        <p:nvSpPr>
          <p:cNvPr id="16" name="ZoneTexte 15">
            <a:extLst>
              <a:ext uri="{FF2B5EF4-FFF2-40B4-BE49-F238E27FC236}">
                <a16:creationId xmlns:a16="http://schemas.microsoft.com/office/drawing/2014/main" id="{1B9421C5-5A23-EECF-AD74-D366518AB1F4}"/>
              </a:ext>
            </a:extLst>
          </p:cNvPr>
          <p:cNvSpPr txBox="1"/>
          <p:nvPr>
            <p:custDataLst>
              <p:tags r:id="rId1"/>
            </p:custDataLst>
          </p:nvPr>
        </p:nvSpPr>
        <p:spPr>
          <a:xfrm>
            <a:off x="1444690" y="595930"/>
            <a:ext cx="9221937" cy="769441"/>
          </a:xfrm>
          <a:prstGeom prst="rect">
            <a:avLst/>
          </a:prstGeom>
          <a:noFill/>
        </p:spPr>
        <p:txBody>
          <a:bodyPr wrap="square" lIns="91440" tIns="45720" rIns="91440" bIns="45720" rtlCol="0" anchor="t">
            <a:spAutoFit/>
          </a:bodyPr>
          <a:lstStyle/>
          <a:p>
            <a:r>
              <a:rPr lang="fr-CA" sz="4400" b="1">
                <a:solidFill>
                  <a:srgbClr val="009EE0"/>
                </a:solidFill>
                <a:latin typeface="Calibri" panose="020F0502020204030204" pitchFamily="34" charset="0"/>
                <a:cs typeface="Calibri" panose="020F0502020204030204" pitchFamily="34" charset="0"/>
              </a:rPr>
              <a:t>Les membres du comité SAC</a:t>
            </a:r>
            <a:endParaRPr lang="fr-FR">
              <a:solidFill>
                <a:srgbClr val="009EE0"/>
              </a:solidFill>
              <a:latin typeface="Calibri" panose="020F0502020204030204" pitchFamily="34" charset="0"/>
              <a:cs typeface="Calibri" panose="020F0502020204030204" pitchFamily="34" charset="0"/>
            </a:endParaRPr>
          </a:p>
        </p:txBody>
      </p:sp>
      <p:sp>
        <p:nvSpPr>
          <p:cNvPr id="23" name="Titre 1">
            <a:extLst>
              <a:ext uri="{FF2B5EF4-FFF2-40B4-BE49-F238E27FC236}">
                <a16:creationId xmlns:a16="http://schemas.microsoft.com/office/drawing/2014/main" id="{A2786C50-52A5-B22F-E54A-0B76B2F3696D}"/>
              </a:ext>
            </a:extLst>
          </p:cNvPr>
          <p:cNvSpPr txBox="1">
            <a:spLocks/>
          </p:cNvSpPr>
          <p:nvPr>
            <p:custDataLst>
              <p:tags r:id="rId2"/>
            </p:custDataLst>
          </p:nvPr>
        </p:nvSpPr>
        <p:spPr>
          <a:xfrm>
            <a:off x="1444690" y="1851469"/>
            <a:ext cx="9297405" cy="2334032"/>
          </a:xfrm>
          <a:prstGeom prst="rect">
            <a:avLst/>
          </a:prstGeom>
        </p:spPr>
        <p:txBody>
          <a:bodyPr vert="horz" lIns="91440" tIns="45720" rIns="91440" bIns="45720" numCol="2"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71500" indent="-571500" algn="l">
              <a:lnSpc>
                <a:spcPct val="100000"/>
              </a:lnSpc>
              <a:spcBef>
                <a:spcPts val="800"/>
              </a:spcBef>
              <a:spcAft>
                <a:spcPts val="800"/>
              </a:spcAft>
              <a:buBlip>
                <a:blip r:embed="rId5"/>
              </a:buBlip>
            </a:pPr>
            <a:r>
              <a:rPr lang="fr-CA" sz="2500">
                <a:latin typeface="Arial"/>
                <a:cs typeface="Arial"/>
              </a:rPr>
              <a:t>Éric Alan Caldwell</a:t>
            </a:r>
          </a:p>
          <a:p>
            <a:pPr marL="571500" indent="-571500" algn="l">
              <a:lnSpc>
                <a:spcPct val="100000"/>
              </a:lnSpc>
              <a:spcBef>
                <a:spcPts val="800"/>
              </a:spcBef>
              <a:spcAft>
                <a:spcPts val="800"/>
              </a:spcAft>
              <a:buFont typeface="Arial"/>
              <a:buBlip>
                <a:blip r:embed="rId5"/>
              </a:buBlip>
            </a:pPr>
            <a:r>
              <a:rPr lang="fr-CA" sz="2500">
                <a:latin typeface="Arial"/>
                <a:cs typeface="Arial"/>
              </a:rPr>
              <a:t>Laurence Parent</a:t>
            </a:r>
          </a:p>
          <a:p>
            <a:pPr marL="571500" indent="-571500" algn="l">
              <a:lnSpc>
                <a:spcPct val="100000"/>
              </a:lnSpc>
              <a:spcBef>
                <a:spcPts val="800"/>
              </a:spcBef>
              <a:spcAft>
                <a:spcPts val="800"/>
              </a:spcAft>
              <a:buFont typeface="Arial"/>
              <a:buBlip>
                <a:blip r:embed="rId5"/>
              </a:buBlip>
            </a:pPr>
            <a:r>
              <a:rPr lang="fr-CA" sz="2500">
                <a:latin typeface="Arial"/>
                <a:cs typeface="Arial"/>
              </a:rPr>
              <a:t>Suzanne Lareau</a:t>
            </a:r>
          </a:p>
          <a:p>
            <a:pPr marL="571500" indent="-571500" algn="l">
              <a:lnSpc>
                <a:spcPct val="100000"/>
              </a:lnSpc>
              <a:spcBef>
                <a:spcPts val="800"/>
              </a:spcBef>
              <a:spcAft>
                <a:spcPts val="800"/>
              </a:spcAft>
              <a:buFont typeface="Arial"/>
              <a:buBlip>
                <a:blip r:embed="rId5"/>
              </a:buBlip>
            </a:pPr>
            <a:r>
              <a:rPr lang="fr-CA" sz="2500">
                <a:latin typeface="Arial"/>
                <a:cs typeface="Arial"/>
              </a:rPr>
              <a:t>Sylvain Le May</a:t>
            </a:r>
          </a:p>
          <a:p>
            <a:pPr marL="571500" indent="-571500" algn="l">
              <a:lnSpc>
                <a:spcPct val="100000"/>
              </a:lnSpc>
              <a:spcBef>
                <a:spcPts val="800"/>
              </a:spcBef>
              <a:spcAft>
                <a:spcPts val="800"/>
              </a:spcAft>
              <a:buFont typeface="Arial"/>
              <a:buBlip>
                <a:blip r:embed="rId5"/>
              </a:buBlip>
            </a:pPr>
            <a:endParaRPr lang="fr-CA" sz="2500">
              <a:latin typeface="Arial"/>
              <a:cs typeface="Arial"/>
            </a:endParaRPr>
          </a:p>
          <a:p>
            <a:pPr marL="571500" indent="-571500" algn="l">
              <a:lnSpc>
                <a:spcPct val="100000"/>
              </a:lnSpc>
              <a:spcBef>
                <a:spcPts val="800"/>
              </a:spcBef>
              <a:spcAft>
                <a:spcPts val="800"/>
              </a:spcAft>
              <a:buFont typeface="Arial"/>
              <a:buBlip>
                <a:blip r:embed="rId5"/>
              </a:buBlip>
            </a:pPr>
            <a:endParaRPr lang="fr-CA" sz="2500">
              <a:latin typeface="Arial"/>
              <a:cs typeface="Arial"/>
            </a:endParaRPr>
          </a:p>
          <a:p>
            <a:pPr algn="l">
              <a:lnSpc>
                <a:spcPct val="100000"/>
              </a:lnSpc>
              <a:spcBef>
                <a:spcPts val="800"/>
              </a:spcBef>
              <a:spcAft>
                <a:spcPts val="800"/>
              </a:spcAft>
            </a:pPr>
            <a:endParaRPr lang="fr-CA" sz="2500">
              <a:latin typeface="Arial"/>
              <a:cs typeface="Arial"/>
            </a:endParaRPr>
          </a:p>
          <a:p>
            <a:pPr marL="571500" indent="-571500" algn="l">
              <a:lnSpc>
                <a:spcPct val="100000"/>
              </a:lnSpc>
              <a:spcBef>
                <a:spcPts val="800"/>
              </a:spcBef>
              <a:spcAft>
                <a:spcPts val="800"/>
              </a:spcAft>
              <a:buBlip>
                <a:blip r:embed="rId5"/>
              </a:buBlip>
            </a:pPr>
            <a:r>
              <a:rPr lang="fr-CA" sz="2500">
                <a:latin typeface="Arial"/>
                <a:cs typeface="Arial"/>
              </a:rPr>
              <a:t>Catherine Morency</a:t>
            </a:r>
          </a:p>
          <a:p>
            <a:pPr marL="571500" indent="-571500" algn="l">
              <a:lnSpc>
                <a:spcPct val="100000"/>
              </a:lnSpc>
              <a:spcBef>
                <a:spcPts val="800"/>
              </a:spcBef>
              <a:spcAft>
                <a:spcPts val="800"/>
              </a:spcAft>
              <a:buFont typeface="Arial"/>
              <a:buBlip>
                <a:blip r:embed="rId5"/>
              </a:buBlip>
            </a:pPr>
            <a:r>
              <a:rPr lang="fr-CA" sz="2500">
                <a:latin typeface="Arial"/>
                <a:cs typeface="Arial"/>
              </a:rPr>
              <a:t>Marie-Claude Léonard</a:t>
            </a:r>
          </a:p>
          <a:p>
            <a:pPr marL="571500" indent="-571500" algn="l">
              <a:lnSpc>
                <a:spcPct val="100000"/>
              </a:lnSpc>
              <a:spcBef>
                <a:spcPts val="800"/>
              </a:spcBef>
              <a:spcAft>
                <a:spcPts val="800"/>
              </a:spcAft>
              <a:buFont typeface="Arial"/>
              <a:buBlip>
                <a:blip r:embed="rId5"/>
              </a:buBlip>
            </a:pPr>
            <a:r>
              <a:rPr lang="fr-CA" sz="2500">
                <a:latin typeface="Arial"/>
                <a:cs typeface="Arial"/>
              </a:rPr>
              <a:t>Nathalie Clément</a:t>
            </a:r>
          </a:p>
          <a:p>
            <a:pPr marL="571500" indent="-571500" algn="l">
              <a:lnSpc>
                <a:spcPct val="100000"/>
              </a:lnSpc>
              <a:spcBef>
                <a:spcPts val="800"/>
              </a:spcBef>
              <a:spcAft>
                <a:spcPts val="800"/>
              </a:spcAft>
              <a:buFont typeface="Arial"/>
              <a:buBlip>
                <a:blip r:embed="rId5"/>
              </a:buBlip>
            </a:pPr>
            <a:r>
              <a:rPr lang="fr-CA" sz="2500">
                <a:latin typeface="Arial"/>
                <a:cs typeface="Arial"/>
              </a:rPr>
              <a:t>Étienne Lyrette</a:t>
            </a:r>
          </a:p>
          <a:p>
            <a:pPr algn="l">
              <a:lnSpc>
                <a:spcPct val="100000"/>
              </a:lnSpc>
              <a:spcBef>
                <a:spcPts val="800"/>
              </a:spcBef>
              <a:spcAft>
                <a:spcPts val="800"/>
              </a:spcAft>
            </a:pPr>
            <a:endParaRPr lang="fr-CA" sz="2500">
              <a:latin typeface="Arial"/>
              <a:cs typeface="Arial"/>
            </a:endParaRPr>
          </a:p>
          <a:p>
            <a:pPr marL="571500" indent="-571500" algn="l">
              <a:lnSpc>
                <a:spcPct val="100000"/>
              </a:lnSpc>
              <a:spcBef>
                <a:spcPts val="800"/>
              </a:spcBef>
              <a:spcAft>
                <a:spcPts val="800"/>
              </a:spcAft>
              <a:buFont typeface="Arial"/>
              <a:buBlip>
                <a:blip r:embed="rId5"/>
              </a:buBlip>
            </a:pPr>
            <a:endParaRPr lang="fr-CA" sz="2500">
              <a:latin typeface="Arial"/>
              <a:cs typeface="Arial"/>
            </a:endParaRPr>
          </a:p>
          <a:p>
            <a:pPr marL="571500" indent="-571500" algn="l">
              <a:lnSpc>
                <a:spcPct val="100000"/>
              </a:lnSpc>
              <a:spcBef>
                <a:spcPts val="800"/>
              </a:spcBef>
              <a:spcAft>
                <a:spcPts val="800"/>
              </a:spcAft>
              <a:buFont typeface="Arial"/>
              <a:buBlip>
                <a:blip r:embed="rId5"/>
              </a:buBlip>
            </a:pPr>
            <a:endParaRPr lang="fr-CA" sz="2500">
              <a:cs typeface="Calibri Light"/>
            </a:endParaRPr>
          </a:p>
        </p:txBody>
      </p:sp>
      <p:sp>
        <p:nvSpPr>
          <p:cNvPr id="2" name="Espace réservé du numéro de diapositive 1">
            <a:extLst>
              <a:ext uri="{FF2B5EF4-FFF2-40B4-BE49-F238E27FC236}">
                <a16:creationId xmlns:a16="http://schemas.microsoft.com/office/drawing/2014/main" id="{1D6EDF56-F682-7C03-8946-AF79DC478C48}"/>
              </a:ext>
            </a:extLst>
          </p:cNvPr>
          <p:cNvSpPr>
            <a:spLocks noGrp="1"/>
          </p:cNvSpPr>
          <p:nvPr>
            <p:ph type="sldNum" sz="quarter" idx="12"/>
          </p:nvPr>
        </p:nvSpPr>
        <p:spPr/>
        <p:txBody>
          <a:bodyPr/>
          <a:lstStyle/>
          <a:p>
            <a:fld id="{EAA69015-98DF-46C3-BF5C-93B4D5CE5B96}" type="slidenum">
              <a:rPr lang="fr-CA" smtClean="0"/>
              <a:t>7</a:t>
            </a:fld>
            <a:endParaRPr lang="fr-FR"/>
          </a:p>
        </p:txBody>
      </p:sp>
    </p:spTree>
    <p:extLst>
      <p:ext uri="{BB962C8B-B14F-4D97-AF65-F5344CB8AC3E}">
        <p14:creationId xmlns:p14="http://schemas.microsoft.com/office/powerpoint/2010/main" val="31544547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D1EA6C6-0B0E-0D7A-00A9-B527512CA607}"/>
              </a:ext>
            </a:extLst>
          </p:cNvPr>
          <p:cNvSpPr>
            <a:spLocks noGrp="1"/>
          </p:cNvSpPr>
          <p:nvPr>
            <p:ph idx="1"/>
          </p:nvPr>
        </p:nvSpPr>
        <p:spPr>
          <a:xfrm>
            <a:off x="1837944" y="713232"/>
            <a:ext cx="8668512" cy="5120640"/>
          </a:xfrm>
        </p:spPr>
        <p:txBody>
          <a:bodyPr>
            <a:normAutofit/>
          </a:bodyPr>
          <a:lstStyle/>
          <a:p>
            <a:endParaRPr lang="fr-CA">
              <a:solidFill>
                <a:srgbClr val="009EE0"/>
              </a:solidFill>
            </a:endParaRPr>
          </a:p>
          <a:p>
            <a:pPr marL="0" indent="0" algn="ctr">
              <a:buNone/>
            </a:pPr>
            <a:r>
              <a:rPr lang="fr-CA" sz="3500" b="1">
                <a:solidFill>
                  <a:srgbClr val="009EE0"/>
                </a:solidFill>
                <a:latin typeface="Arial"/>
                <a:cs typeface="Arial"/>
              </a:rPr>
              <a:t>L’accessibilité universelle et le transport adapté </a:t>
            </a:r>
          </a:p>
          <a:p>
            <a:pPr marL="0" indent="0" algn="ctr">
              <a:buNone/>
            </a:pPr>
            <a:r>
              <a:rPr lang="fr-CA" sz="3500">
                <a:solidFill>
                  <a:srgbClr val="009EE0"/>
                </a:solidFill>
                <a:latin typeface="Arial"/>
                <a:cs typeface="Arial"/>
              </a:rPr>
              <a:t>au cœur de la stratégie organisationnelle de la STM / PSO 2030</a:t>
            </a:r>
            <a:endParaRPr lang="fr-CA" sz="3500">
              <a:solidFill>
                <a:srgbClr val="009EE0"/>
              </a:solidFill>
            </a:endParaRPr>
          </a:p>
        </p:txBody>
      </p:sp>
      <p:pic>
        <p:nvPicPr>
          <p:cNvPr id="4" name="Image 3">
            <a:extLst>
              <a:ext uri="{FF2B5EF4-FFF2-40B4-BE49-F238E27FC236}">
                <a16:creationId xmlns:a16="http://schemas.microsoft.com/office/drawing/2014/main" id="{894DF14F-EC38-4D42-9EB4-948F59CF49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85"/>
            <a:ext cx="12192000" cy="6854430"/>
          </a:xfrm>
          <a:prstGeom prst="rect">
            <a:avLst/>
          </a:prstGeom>
        </p:spPr>
      </p:pic>
      <p:sp>
        <p:nvSpPr>
          <p:cNvPr id="2" name="Espace réservé du numéro de diapositive 1">
            <a:extLst>
              <a:ext uri="{FF2B5EF4-FFF2-40B4-BE49-F238E27FC236}">
                <a16:creationId xmlns:a16="http://schemas.microsoft.com/office/drawing/2014/main" id="{7D60CA65-8E1A-C0C3-FCEC-8D769CDA91BB}"/>
              </a:ext>
            </a:extLst>
          </p:cNvPr>
          <p:cNvSpPr>
            <a:spLocks noGrp="1"/>
          </p:cNvSpPr>
          <p:nvPr>
            <p:ph type="sldNum" sz="quarter" idx="12"/>
          </p:nvPr>
        </p:nvSpPr>
        <p:spPr/>
        <p:txBody>
          <a:bodyPr/>
          <a:lstStyle/>
          <a:p>
            <a:fld id="{EAA69015-98DF-46C3-BF5C-93B4D5CE5B96}" type="slidenum">
              <a:rPr lang="fr-CA" smtClean="0"/>
              <a:t>8</a:t>
            </a:fld>
            <a:endParaRPr lang="fr-FR"/>
          </a:p>
        </p:txBody>
      </p:sp>
    </p:spTree>
    <p:extLst>
      <p:ext uri="{BB962C8B-B14F-4D97-AF65-F5344CB8AC3E}">
        <p14:creationId xmlns:p14="http://schemas.microsoft.com/office/powerpoint/2010/main" val="2536310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B3401-73BE-3DFD-39E8-04A321C71112}"/>
            </a:ext>
          </a:extLst>
        </p:cNvPr>
        <p:cNvGrpSpPr/>
        <p:nvPr/>
      </p:nvGrpSpPr>
      <p:grpSpPr>
        <a:xfrm>
          <a:off x="0" y="0"/>
          <a:ext cx="0" cy="0"/>
          <a:chOff x="0" y="0"/>
          <a:chExt cx="0" cy="0"/>
        </a:xfrm>
      </p:grpSpPr>
      <p:sp>
        <p:nvSpPr>
          <p:cNvPr id="10" name="Titre 1">
            <a:extLst>
              <a:ext uri="{FF2B5EF4-FFF2-40B4-BE49-F238E27FC236}">
                <a16:creationId xmlns:a16="http://schemas.microsoft.com/office/drawing/2014/main" id="{3B462BD2-5CFE-BB88-B878-3118D4CF2C88}"/>
              </a:ext>
            </a:extLst>
          </p:cNvPr>
          <p:cNvSpPr txBox="1">
            <a:spLocks/>
          </p:cNvSpPr>
          <p:nvPr/>
        </p:nvSpPr>
        <p:spPr>
          <a:xfrm>
            <a:off x="1464482" y="1339185"/>
            <a:ext cx="8871543" cy="2853677"/>
          </a:xfrm>
          <a:prstGeom prst="rect">
            <a:avLst/>
          </a:prstGeom>
        </p:spPr>
        <p:txBody>
          <a:bodyPr vert="horz" lIns="91440" tIns="45720" rIns="91440" bIns="45720" rtlCol="0" anchor="t">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72400" indent="-572400">
              <a:spcBef>
                <a:spcPts val="800"/>
              </a:spcBef>
              <a:spcAft>
                <a:spcPts val="800"/>
              </a:spcAft>
              <a:buBlip>
                <a:blip r:embed="rId3"/>
              </a:buBlip>
              <a:defRPr/>
            </a:pPr>
            <a:r>
              <a:rPr lang="fr-CA" sz="2800" b="1">
                <a:solidFill>
                  <a:prstClr val="black"/>
                </a:solidFill>
                <a:latin typeface="Arial"/>
                <a:cs typeface="Arial"/>
              </a:rPr>
              <a:t>L’accessibilité universelle est un des 3 leviers </a:t>
            </a:r>
            <a:r>
              <a:rPr lang="fr-CA" sz="2800">
                <a:solidFill>
                  <a:prstClr val="black"/>
                </a:solidFill>
                <a:latin typeface="Arial"/>
                <a:cs typeface="Arial"/>
              </a:rPr>
              <a:t>de notre </a:t>
            </a:r>
            <a:r>
              <a:rPr lang="fr-CA" sz="2800" i="1">
                <a:solidFill>
                  <a:prstClr val="black"/>
                </a:solidFill>
                <a:latin typeface="Arial"/>
                <a:cs typeface="Arial"/>
              </a:rPr>
              <a:t>Plan stratégique organisationnel 2030.</a:t>
            </a:r>
            <a:br>
              <a:rPr lang="fr-CA" sz="2800" i="1">
                <a:solidFill>
                  <a:prstClr val="black"/>
                </a:solidFill>
                <a:latin typeface="Arial"/>
                <a:cs typeface="Arial"/>
              </a:rPr>
            </a:br>
            <a:endParaRPr lang="fr-CA" sz="2800">
              <a:solidFill>
                <a:prstClr val="black"/>
              </a:solidFill>
              <a:latin typeface="Arial"/>
              <a:cs typeface="Arial"/>
            </a:endParaRPr>
          </a:p>
          <a:p>
            <a:pPr marL="572400" indent="-572400">
              <a:spcBef>
                <a:spcPts val="800"/>
              </a:spcBef>
              <a:spcAft>
                <a:spcPts val="800"/>
              </a:spcAft>
              <a:buBlip>
                <a:blip r:embed="rId3"/>
              </a:buBlip>
              <a:defRPr/>
            </a:pPr>
            <a:r>
              <a:rPr lang="fr-CA" sz="2800" b="1">
                <a:solidFill>
                  <a:prstClr val="black"/>
                </a:solidFill>
                <a:latin typeface="Arial"/>
                <a:cs typeface="Arial"/>
              </a:rPr>
              <a:t>Le transport adapté est</a:t>
            </a:r>
            <a:r>
              <a:rPr lang="fr-CA" sz="2800">
                <a:solidFill>
                  <a:prstClr val="black"/>
                </a:solidFill>
                <a:latin typeface="Arial"/>
                <a:cs typeface="Arial"/>
              </a:rPr>
              <a:t> </a:t>
            </a:r>
            <a:r>
              <a:rPr lang="fr-CA" sz="2800" b="1">
                <a:solidFill>
                  <a:prstClr val="black"/>
                </a:solidFill>
                <a:latin typeface="Arial"/>
                <a:cs typeface="Arial"/>
              </a:rPr>
              <a:t>un des 3 services offerts </a:t>
            </a:r>
            <a:r>
              <a:rPr lang="fr-CA" sz="2800">
                <a:solidFill>
                  <a:prstClr val="black"/>
                </a:solidFill>
                <a:latin typeface="Arial"/>
                <a:cs typeface="Arial"/>
              </a:rPr>
              <a:t>par la STM à sa clientèle ayant des limitations fonctionnelles en complémentarité avec le réseau des bus et de métro.</a:t>
            </a:r>
          </a:p>
        </p:txBody>
      </p:sp>
      <p:sp>
        <p:nvSpPr>
          <p:cNvPr id="2" name="Espace réservé du numéro de diapositive 1">
            <a:extLst>
              <a:ext uri="{FF2B5EF4-FFF2-40B4-BE49-F238E27FC236}">
                <a16:creationId xmlns:a16="http://schemas.microsoft.com/office/drawing/2014/main" id="{CF616DD5-2B7B-5508-D69F-F5BF8C3D7505}"/>
              </a:ext>
            </a:extLst>
          </p:cNvPr>
          <p:cNvSpPr>
            <a:spLocks noGrp="1"/>
          </p:cNvSpPr>
          <p:nvPr>
            <p:ph type="sldNum" sz="quarter" idx="12"/>
          </p:nvPr>
        </p:nvSpPr>
        <p:spPr/>
        <p:txBody>
          <a:bodyPr/>
          <a:lstStyle/>
          <a:p>
            <a:fld id="{EAA69015-98DF-46C3-BF5C-93B4D5CE5B96}" type="slidenum">
              <a:rPr lang="fr-CA" smtClean="0"/>
              <a:t>9</a:t>
            </a:fld>
            <a:endParaRPr lang="fr-FR"/>
          </a:p>
        </p:txBody>
      </p:sp>
    </p:spTree>
    <p:extLst>
      <p:ext uri="{BB962C8B-B14F-4D97-AF65-F5344CB8AC3E}">
        <p14:creationId xmlns:p14="http://schemas.microsoft.com/office/powerpoint/2010/main" val="360716530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2"/>
</p:tagLst>
</file>

<file path=ppt/tags/tag11.xml><?xml version="1.0" encoding="utf-8"?>
<p:tagLst xmlns:a="http://schemas.openxmlformats.org/drawingml/2006/main" xmlns:r="http://schemas.openxmlformats.org/officeDocument/2006/relationships" xmlns:p="http://schemas.openxmlformats.org/presentationml/2006/main">
  <p:tag name="NUM" val="10"/>
</p:tagLst>
</file>

<file path=ppt/tags/tag12.xml><?xml version="1.0" encoding="utf-8"?>
<p:tagLst xmlns:a="http://schemas.openxmlformats.org/drawingml/2006/main" xmlns:r="http://schemas.openxmlformats.org/officeDocument/2006/relationships" xmlns:p="http://schemas.openxmlformats.org/presentationml/2006/main">
  <p:tag name="NUM" val="1"/>
</p:tagLst>
</file>

<file path=ppt/tags/tag13.xml><?xml version="1.0" encoding="utf-8"?>
<p:tagLst xmlns:a="http://schemas.openxmlformats.org/drawingml/2006/main" xmlns:r="http://schemas.openxmlformats.org/officeDocument/2006/relationships" xmlns:p="http://schemas.openxmlformats.org/presentationml/2006/main">
  <p:tag name="NUM" val="2"/>
</p:tagLst>
</file>

<file path=ppt/tags/tag14.xml><?xml version="1.0" encoding="utf-8"?>
<p:tagLst xmlns:a="http://schemas.openxmlformats.org/drawingml/2006/main" xmlns:r="http://schemas.openxmlformats.org/officeDocument/2006/relationships" xmlns:p="http://schemas.openxmlformats.org/presentationml/2006/main">
  <p:tag name="NUM" val="1"/>
</p:tagLst>
</file>

<file path=ppt/tags/tag15.xml><?xml version="1.0" encoding="utf-8"?>
<p:tagLst xmlns:a="http://schemas.openxmlformats.org/drawingml/2006/main" xmlns:r="http://schemas.openxmlformats.org/officeDocument/2006/relationships" xmlns:p="http://schemas.openxmlformats.org/presentationml/2006/main">
  <p:tag name="NUM" val="2"/>
</p:tagLst>
</file>

<file path=ppt/tags/tag16.xml><?xml version="1.0" encoding="utf-8"?>
<p:tagLst xmlns:a="http://schemas.openxmlformats.org/drawingml/2006/main" xmlns:r="http://schemas.openxmlformats.org/officeDocument/2006/relationships" xmlns:p="http://schemas.openxmlformats.org/presentationml/2006/main">
  <p:tag name="NUM" val="1"/>
</p:tagLst>
</file>

<file path=ppt/tags/tag17.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3.xml><?xml version="1.0" encoding="utf-8"?>
<p:tagLst xmlns:a="http://schemas.openxmlformats.org/drawingml/2006/main" xmlns:r="http://schemas.openxmlformats.org/officeDocument/2006/relationships" xmlns:p="http://schemas.openxmlformats.org/presentationml/2006/main">
  <p:tag name="NUM" val="1"/>
</p:tagLst>
</file>

<file path=ppt/tags/tag4.xml><?xml version="1.0" encoding="utf-8"?>
<p:tagLst xmlns:a="http://schemas.openxmlformats.org/drawingml/2006/main" xmlns:r="http://schemas.openxmlformats.org/officeDocument/2006/relationships" xmlns:p="http://schemas.openxmlformats.org/presentationml/2006/main">
  <p:tag name="NUM" val="2"/>
</p:tagLst>
</file>

<file path=ppt/tags/tag5.xml><?xml version="1.0" encoding="utf-8"?>
<p:tagLst xmlns:a="http://schemas.openxmlformats.org/drawingml/2006/main" xmlns:r="http://schemas.openxmlformats.org/officeDocument/2006/relationships" xmlns:p="http://schemas.openxmlformats.org/presentationml/2006/main">
  <p:tag name="NUM" val="1"/>
</p:tagLst>
</file>

<file path=ppt/tags/tag6.xml><?xml version="1.0" encoding="utf-8"?>
<p:tagLst xmlns:a="http://schemas.openxmlformats.org/drawingml/2006/main" xmlns:r="http://schemas.openxmlformats.org/officeDocument/2006/relationships" xmlns:p="http://schemas.openxmlformats.org/presentationml/2006/main">
  <p:tag name="NUM" val="2"/>
</p:tagLst>
</file>

<file path=ppt/tags/tag7.xml><?xml version="1.0" encoding="utf-8"?>
<p:tagLst xmlns:a="http://schemas.openxmlformats.org/drawingml/2006/main" xmlns:r="http://schemas.openxmlformats.org/officeDocument/2006/relationships" xmlns:p="http://schemas.openxmlformats.org/presentationml/2006/main">
  <p:tag name="NUM" val="1"/>
</p:tagLst>
</file>

<file path=ppt/tags/tag8.xml><?xml version="1.0" encoding="utf-8"?>
<p:tagLst xmlns:a="http://schemas.openxmlformats.org/drawingml/2006/main" xmlns:r="http://schemas.openxmlformats.org/officeDocument/2006/relationships" xmlns:p="http://schemas.openxmlformats.org/presentationml/2006/main">
  <p:tag name="NUM" val="2"/>
</p:tagLst>
</file>

<file path=ppt/tags/tag9.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48</Slides>
  <Notes>38</Notes>
  <HiddenSlides>0</HiddenSlide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Thème Office</vt:lpstr>
      <vt:lpstr>PowerPoint Presentation</vt:lpstr>
      <vt:lpstr>Soirée d’information et d’échanges sur l’accessibilité universelle et le transport adapté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L'accessibilité universelle</vt:lpstr>
      <vt:lpstr>L’engagement de la STM en  accessibilité universelle</vt:lpstr>
      <vt:lpstr>Le Plan d’accessibilité universelle 2030</vt:lpstr>
      <vt:lpstr>Beaucoup de progrès depuis 2009</vt:lpstr>
      <vt:lpstr>Beaucoup de progrès depuis 2009 (suite)</vt:lpstr>
      <vt:lpstr>Les étapes de réalisation et d’adoption du Plan AU 2030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Suivi de la performance du Plan AU 2030:  Liste d’indicateurs proposés</vt:lpstr>
      <vt:lpstr>PowerPoint Presentation</vt:lpstr>
      <vt:lpstr>Exemples d'indicateurs et de cibles en cours d'élaboration (Chantier 1 - Assurer la livraison d’un service de bus et de métro universellement accessible et fiable)</vt:lpstr>
      <vt:lpstr>Exemple d'indicateurs et de cibles en cours d'élaboration  (Chantier 7 - Accroître l’accessibilité universelle des véhicules et infrastructures)</vt:lpstr>
      <vt:lpstr>Le transport adapté</vt:lpstr>
      <vt:lpstr>PowerPoint Presentation</vt:lpstr>
      <vt:lpstr>PowerPoint Presentation</vt:lpstr>
      <vt:lpstr>PowerPoint Presentation</vt:lpstr>
      <vt:lpstr>Nos réalisations 2023  en matière de transport adapté</vt:lpstr>
      <vt:lpstr>Nos réalisations 2023  en matière de transport adapté (suite)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Extraits de commentaires reçus jusqu’à maintenant</vt:lpstr>
    </vt:vector>
  </TitlesOfParts>
  <Company>STM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Soirée d’information et d’échanges sur l’accessibilité universelle et le transport adapté</dc:title>
  <dc:creator>Le Bouëdec, Mathilde</dc:creator>
  <cp:revision>1</cp:revision>
  <cp:lastPrinted>2024-02-21T18:52:17Z</cp:lastPrinted>
  <dcterms:created xsi:type="dcterms:W3CDTF">2024-01-17T19:24:05Z</dcterms:created>
  <dcterms:modified xsi:type="dcterms:W3CDTF">2024-02-21T19:34:15Z</dcterms:modified>
</cp:coreProperties>
</file>